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33" r:id="rId5"/>
    <p:sldId id="334" r:id="rId6"/>
    <p:sldId id="330" r:id="rId7"/>
    <p:sldId id="335" r:id="rId8"/>
    <p:sldId id="332" r:id="rId9"/>
    <p:sldId id="321" r:id="rId10"/>
    <p:sldId id="319" r:id="rId11"/>
    <p:sldId id="309" r:id="rId12"/>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a:srgbClr val="0000FF"/>
    <a:srgbClr val="FFCCFF"/>
    <a:srgbClr val="FFFFFF"/>
    <a:srgbClr val="FF66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36" autoAdjust="0"/>
    <p:restoredTop sz="94660"/>
  </p:normalViewPr>
  <p:slideViewPr>
    <p:cSldViewPr snapToGrid="0">
      <p:cViewPr varScale="1">
        <p:scale>
          <a:sx n="74" d="100"/>
          <a:sy n="74" d="100"/>
        </p:scale>
        <p:origin x="708" y="6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mai, Shinichi (SSS)" userId="ffac6285-393a-4992-aaff-6b8724c4dd48" providerId="ADAL" clId="{169A0755-EB23-467C-B45B-B75BEFAC58EA}"/>
    <pc:docChg chg="custSel modSld">
      <pc:chgData name="Tamai, Shinichi (SSS)" userId="ffac6285-393a-4992-aaff-6b8724c4dd48" providerId="ADAL" clId="{169A0755-EB23-467C-B45B-B75BEFAC58EA}" dt="2024-02-26T02:34:13.229" v="411" actId="20577"/>
      <pc:docMkLst>
        <pc:docMk/>
      </pc:docMkLst>
      <pc:sldChg chg="delSp modSp mod">
        <pc:chgData name="Tamai, Shinichi (SSS)" userId="ffac6285-393a-4992-aaff-6b8724c4dd48" providerId="ADAL" clId="{169A0755-EB23-467C-B45B-B75BEFAC58EA}" dt="2024-02-26T02:34:13.229" v="411" actId="20577"/>
        <pc:sldMkLst>
          <pc:docMk/>
          <pc:sldMk cId="4027608793" sldId="309"/>
        </pc:sldMkLst>
        <pc:spChg chg="mod">
          <ac:chgData name="Tamai, Shinichi (SSS)" userId="ffac6285-393a-4992-aaff-6b8724c4dd48" providerId="ADAL" clId="{169A0755-EB23-467C-B45B-B75BEFAC58EA}" dt="2024-02-26T02:29:51.762" v="311" actId="1036"/>
          <ac:spMkLst>
            <pc:docMk/>
            <pc:sldMk cId="4027608793" sldId="309"/>
            <ac:spMk id="6" creationId="{8293E3BC-AB7C-6E3B-FD7C-C5AEA2661DDF}"/>
          </ac:spMkLst>
        </pc:spChg>
        <pc:spChg chg="mod">
          <ac:chgData name="Tamai, Shinichi (SSS)" userId="ffac6285-393a-4992-aaff-6b8724c4dd48" providerId="ADAL" clId="{169A0755-EB23-467C-B45B-B75BEFAC58EA}" dt="2024-02-26T02:29:51.762" v="311" actId="1036"/>
          <ac:spMkLst>
            <pc:docMk/>
            <pc:sldMk cId="4027608793" sldId="309"/>
            <ac:spMk id="10" creationId="{6567B708-417C-4194-9AAC-6D6E2AAD5B87}"/>
          </ac:spMkLst>
        </pc:spChg>
        <pc:spChg chg="mod">
          <ac:chgData name="Tamai, Shinichi (SSS)" userId="ffac6285-393a-4992-aaff-6b8724c4dd48" providerId="ADAL" clId="{169A0755-EB23-467C-B45B-B75BEFAC58EA}" dt="2024-02-26T02:34:13.229" v="411" actId="20577"/>
          <ac:spMkLst>
            <pc:docMk/>
            <pc:sldMk cId="4027608793" sldId="309"/>
            <ac:spMk id="16" creationId="{C03EFC56-E1D5-42DD-BD1D-9685204C759A}"/>
          </ac:spMkLst>
        </pc:spChg>
        <pc:spChg chg="mod">
          <ac:chgData name="Tamai, Shinichi (SSS)" userId="ffac6285-393a-4992-aaff-6b8724c4dd48" providerId="ADAL" clId="{169A0755-EB23-467C-B45B-B75BEFAC58EA}" dt="2024-02-26T02:30:04.101" v="312" actId="14100"/>
          <ac:spMkLst>
            <pc:docMk/>
            <pc:sldMk cId="4027608793" sldId="309"/>
            <ac:spMk id="26" creationId="{09CA7123-2F09-471D-AFE4-5561F9B8C2B0}"/>
          </ac:spMkLst>
        </pc:spChg>
        <pc:spChg chg="mod">
          <ac:chgData name="Tamai, Shinichi (SSS)" userId="ffac6285-393a-4992-aaff-6b8724c4dd48" providerId="ADAL" clId="{169A0755-EB23-467C-B45B-B75BEFAC58EA}" dt="2024-02-26T02:30:18.522" v="329" actId="1036"/>
          <ac:spMkLst>
            <pc:docMk/>
            <pc:sldMk cId="4027608793" sldId="309"/>
            <ac:spMk id="44" creationId="{D3B0E08F-66B0-4F43-953A-B5CCD9DA7670}"/>
          </ac:spMkLst>
        </pc:spChg>
        <pc:grpChg chg="mod">
          <ac:chgData name="Tamai, Shinichi (SSS)" userId="ffac6285-393a-4992-aaff-6b8724c4dd48" providerId="ADAL" clId="{169A0755-EB23-467C-B45B-B75BEFAC58EA}" dt="2024-02-26T02:30:57.549" v="399" actId="1038"/>
          <ac:grpSpMkLst>
            <pc:docMk/>
            <pc:sldMk cId="4027608793" sldId="309"/>
            <ac:grpSpMk id="42" creationId="{00000000-0000-0000-0000-000000000000}"/>
          </ac:grpSpMkLst>
        </pc:grpChg>
        <pc:grpChg chg="mod">
          <ac:chgData name="Tamai, Shinichi (SSS)" userId="ffac6285-393a-4992-aaff-6b8724c4dd48" providerId="ADAL" clId="{169A0755-EB23-467C-B45B-B75BEFAC58EA}" dt="2024-02-26T02:29:51.762" v="311" actId="1036"/>
          <ac:grpSpMkLst>
            <pc:docMk/>
            <pc:sldMk cId="4027608793" sldId="309"/>
            <ac:grpSpMk id="45" creationId="{00000000-0000-0000-0000-000000000000}"/>
          </ac:grpSpMkLst>
        </pc:grpChg>
        <pc:grpChg chg="mod">
          <ac:chgData name="Tamai, Shinichi (SSS)" userId="ffac6285-393a-4992-aaff-6b8724c4dd48" providerId="ADAL" clId="{169A0755-EB23-467C-B45B-B75BEFAC58EA}" dt="2024-02-26T02:29:51.762" v="311" actId="1036"/>
          <ac:grpSpMkLst>
            <pc:docMk/>
            <pc:sldMk cId="4027608793" sldId="309"/>
            <ac:grpSpMk id="48" creationId="{00000000-0000-0000-0000-000000000000}"/>
          </ac:grpSpMkLst>
        </pc:grpChg>
        <pc:picChg chg="mod ord">
          <ac:chgData name="Tamai, Shinichi (SSS)" userId="ffac6285-393a-4992-aaff-6b8724c4dd48" providerId="ADAL" clId="{169A0755-EB23-467C-B45B-B75BEFAC58EA}" dt="2024-02-26T02:29:38.905" v="301" actId="1038"/>
          <ac:picMkLst>
            <pc:docMk/>
            <pc:sldMk cId="4027608793" sldId="309"/>
            <ac:picMk id="2" creationId="{988D8D04-C122-ABE5-7FE9-55A0CA95D72D}"/>
          </ac:picMkLst>
        </pc:picChg>
        <pc:picChg chg="del">
          <ac:chgData name="Tamai, Shinichi (SSS)" userId="ffac6285-393a-4992-aaff-6b8724c4dd48" providerId="ADAL" clId="{169A0755-EB23-467C-B45B-B75BEFAC58EA}" dt="2024-02-26T02:29:14.480" v="235" actId="478"/>
          <ac:picMkLst>
            <pc:docMk/>
            <pc:sldMk cId="4027608793" sldId="309"/>
            <ac:picMk id="4" creationId="{BB9C2365-50F4-D824-45D4-627FC27CB09F}"/>
          </ac:picMkLst>
        </pc:picChg>
        <pc:cxnChg chg="mod">
          <ac:chgData name="Tamai, Shinichi (SSS)" userId="ffac6285-393a-4992-aaff-6b8724c4dd48" providerId="ADAL" clId="{169A0755-EB23-467C-B45B-B75BEFAC58EA}" dt="2024-02-26T02:29:51.762" v="311" actId="1036"/>
          <ac:cxnSpMkLst>
            <pc:docMk/>
            <pc:sldMk cId="4027608793" sldId="309"/>
            <ac:cxnSpMk id="7" creationId="{554EEA6B-C34B-398D-59BE-F5031A84ED6D}"/>
          </ac:cxnSpMkLst>
        </pc:cxnChg>
        <pc:cxnChg chg="mod">
          <ac:chgData name="Tamai, Shinichi (SSS)" userId="ffac6285-393a-4992-aaff-6b8724c4dd48" providerId="ADAL" clId="{169A0755-EB23-467C-B45B-B75BEFAC58EA}" dt="2024-02-26T02:29:51.762" v="311" actId="1036"/>
          <ac:cxnSpMkLst>
            <pc:docMk/>
            <pc:sldMk cId="4027608793" sldId="309"/>
            <ac:cxnSpMk id="25" creationId="{89B70EF2-0AA8-48FC-A070-3E773635614D}"/>
          </ac:cxnSpMkLst>
        </pc:cxnChg>
        <pc:cxnChg chg="mod">
          <ac:chgData name="Tamai, Shinichi (SSS)" userId="ffac6285-393a-4992-aaff-6b8724c4dd48" providerId="ADAL" clId="{169A0755-EB23-467C-B45B-B75BEFAC58EA}" dt="2024-02-26T02:30:42.824" v="339" actId="1035"/>
          <ac:cxnSpMkLst>
            <pc:docMk/>
            <pc:sldMk cId="4027608793" sldId="309"/>
            <ac:cxnSpMk id="31" creationId="{F71B6EDD-BB70-4350-BA65-D95A6137D842}"/>
          </ac:cxnSpMkLst>
        </pc:cxnChg>
      </pc:sldChg>
      <pc:sldChg chg="delSp modSp mod">
        <pc:chgData name="Tamai, Shinichi (SSS)" userId="ffac6285-393a-4992-aaff-6b8724c4dd48" providerId="ADAL" clId="{169A0755-EB23-467C-B45B-B75BEFAC58EA}" dt="2024-02-26T02:28:06.141" v="229" actId="554"/>
        <pc:sldMkLst>
          <pc:docMk/>
          <pc:sldMk cId="3057421901" sldId="319"/>
        </pc:sldMkLst>
        <pc:grpChg chg="mod">
          <ac:chgData name="Tamai, Shinichi (SSS)" userId="ffac6285-393a-4992-aaff-6b8724c4dd48" providerId="ADAL" clId="{169A0755-EB23-467C-B45B-B75BEFAC58EA}" dt="2024-02-26T02:28:06.141" v="229" actId="554"/>
          <ac:grpSpMkLst>
            <pc:docMk/>
            <pc:sldMk cId="3057421901" sldId="319"/>
            <ac:grpSpMk id="45" creationId="{00000000-0000-0000-0000-000000000000}"/>
          </ac:grpSpMkLst>
        </pc:grpChg>
        <pc:grpChg chg="mod">
          <ac:chgData name="Tamai, Shinichi (SSS)" userId="ffac6285-393a-4992-aaff-6b8724c4dd48" providerId="ADAL" clId="{169A0755-EB23-467C-B45B-B75BEFAC58EA}" dt="2024-02-26T02:28:06.141" v="229" actId="554"/>
          <ac:grpSpMkLst>
            <pc:docMk/>
            <pc:sldMk cId="3057421901" sldId="319"/>
            <ac:grpSpMk id="48" creationId="{00000000-0000-0000-0000-000000000000}"/>
          </ac:grpSpMkLst>
        </pc:grpChg>
        <pc:grpChg chg="mod">
          <ac:chgData name="Tamai, Shinichi (SSS)" userId="ffac6285-393a-4992-aaff-6b8724c4dd48" providerId="ADAL" clId="{169A0755-EB23-467C-B45B-B75BEFAC58EA}" dt="2024-02-26T02:28:06.141" v="229" actId="554"/>
          <ac:grpSpMkLst>
            <pc:docMk/>
            <pc:sldMk cId="3057421901" sldId="319"/>
            <ac:grpSpMk id="51" creationId="{00000000-0000-0000-0000-000000000000}"/>
          </ac:grpSpMkLst>
        </pc:grpChg>
        <pc:grpChg chg="mod">
          <ac:chgData name="Tamai, Shinichi (SSS)" userId="ffac6285-393a-4992-aaff-6b8724c4dd48" providerId="ADAL" clId="{169A0755-EB23-467C-B45B-B75BEFAC58EA}" dt="2024-02-26T02:28:06.141" v="229" actId="554"/>
          <ac:grpSpMkLst>
            <pc:docMk/>
            <pc:sldMk cId="3057421901" sldId="319"/>
            <ac:grpSpMk id="54" creationId="{00000000-0000-0000-0000-000000000000}"/>
          </ac:grpSpMkLst>
        </pc:grpChg>
        <pc:grpChg chg="mod">
          <ac:chgData name="Tamai, Shinichi (SSS)" userId="ffac6285-393a-4992-aaff-6b8724c4dd48" providerId="ADAL" clId="{169A0755-EB23-467C-B45B-B75BEFAC58EA}" dt="2024-02-26T02:28:06.141" v="229" actId="554"/>
          <ac:grpSpMkLst>
            <pc:docMk/>
            <pc:sldMk cId="3057421901" sldId="319"/>
            <ac:grpSpMk id="61" creationId="{00000000-0000-0000-0000-000000000000}"/>
          </ac:grpSpMkLst>
        </pc:grpChg>
        <pc:grpChg chg="mod">
          <ac:chgData name="Tamai, Shinichi (SSS)" userId="ffac6285-393a-4992-aaff-6b8724c4dd48" providerId="ADAL" clId="{169A0755-EB23-467C-B45B-B75BEFAC58EA}" dt="2024-02-26T02:28:06.141" v="229" actId="554"/>
          <ac:grpSpMkLst>
            <pc:docMk/>
            <pc:sldMk cId="3057421901" sldId="319"/>
            <ac:grpSpMk id="64" creationId="{00000000-0000-0000-0000-000000000000}"/>
          </ac:grpSpMkLst>
        </pc:grpChg>
        <pc:grpChg chg="mod">
          <ac:chgData name="Tamai, Shinichi (SSS)" userId="ffac6285-393a-4992-aaff-6b8724c4dd48" providerId="ADAL" clId="{169A0755-EB23-467C-B45B-B75BEFAC58EA}" dt="2024-02-26T02:28:06.141" v="229" actId="554"/>
          <ac:grpSpMkLst>
            <pc:docMk/>
            <pc:sldMk cId="3057421901" sldId="319"/>
            <ac:grpSpMk id="67" creationId="{00000000-0000-0000-0000-000000000000}"/>
          </ac:grpSpMkLst>
        </pc:grpChg>
        <pc:picChg chg="mod">
          <ac:chgData name="Tamai, Shinichi (SSS)" userId="ffac6285-393a-4992-aaff-6b8724c4dd48" providerId="ADAL" clId="{169A0755-EB23-467C-B45B-B75BEFAC58EA}" dt="2024-02-26T02:27:53.584" v="228" actId="1035"/>
          <ac:picMkLst>
            <pc:docMk/>
            <pc:sldMk cId="3057421901" sldId="319"/>
            <ac:picMk id="2" creationId="{E09FD00B-D796-ABDD-50F0-F92A178382B3}"/>
          </ac:picMkLst>
        </pc:picChg>
        <pc:picChg chg="del">
          <ac:chgData name="Tamai, Shinichi (SSS)" userId="ffac6285-393a-4992-aaff-6b8724c4dd48" providerId="ADAL" clId="{169A0755-EB23-467C-B45B-B75BEFAC58EA}" dt="2024-02-26T02:27:43.904" v="167" actId="478"/>
          <ac:picMkLst>
            <pc:docMk/>
            <pc:sldMk cId="3057421901" sldId="319"/>
            <ac:picMk id="3" creationId="{14438167-334C-51E2-77B6-DF291CB05BCE}"/>
          </ac:picMkLst>
        </pc:picChg>
      </pc:sldChg>
      <pc:sldChg chg="delSp modSp mod">
        <pc:chgData name="Tamai, Shinichi (SSS)" userId="ffac6285-393a-4992-aaff-6b8724c4dd48" providerId="ADAL" clId="{169A0755-EB23-467C-B45B-B75BEFAC58EA}" dt="2024-02-26T02:24:04.857" v="95" actId="167"/>
        <pc:sldMkLst>
          <pc:docMk/>
          <pc:sldMk cId="2790565425" sldId="330"/>
        </pc:sldMkLst>
        <pc:picChg chg="mod ord">
          <ac:chgData name="Tamai, Shinichi (SSS)" userId="ffac6285-393a-4992-aaff-6b8724c4dd48" providerId="ADAL" clId="{169A0755-EB23-467C-B45B-B75BEFAC58EA}" dt="2024-02-26T02:22:56.615" v="58" actId="167"/>
          <ac:picMkLst>
            <pc:docMk/>
            <pc:sldMk cId="2790565425" sldId="330"/>
            <ac:picMk id="4" creationId="{7842D670-DAC9-542B-3E8E-BB923E17ED32}"/>
          </ac:picMkLst>
        </pc:picChg>
        <pc:picChg chg="mod ord">
          <ac:chgData name="Tamai, Shinichi (SSS)" userId="ffac6285-393a-4992-aaff-6b8724c4dd48" providerId="ADAL" clId="{169A0755-EB23-467C-B45B-B75BEFAC58EA}" dt="2024-02-26T02:24:04.857" v="95" actId="167"/>
          <ac:picMkLst>
            <pc:docMk/>
            <pc:sldMk cId="2790565425" sldId="330"/>
            <ac:picMk id="6" creationId="{C8F8AD5C-F198-8C2B-6CCB-DBCA8397D84E}"/>
          </ac:picMkLst>
        </pc:picChg>
        <pc:picChg chg="del">
          <ac:chgData name="Tamai, Shinichi (SSS)" userId="ffac6285-393a-4992-aaff-6b8724c4dd48" providerId="ADAL" clId="{169A0755-EB23-467C-B45B-B75BEFAC58EA}" dt="2024-02-26T02:23:55.351" v="71" actId="478"/>
          <ac:picMkLst>
            <pc:docMk/>
            <pc:sldMk cId="2790565425" sldId="330"/>
            <ac:picMk id="10" creationId="{066E3658-8E41-59B1-50F9-081A0572C4B7}"/>
          </ac:picMkLst>
        </pc:picChg>
        <pc:picChg chg="del">
          <ac:chgData name="Tamai, Shinichi (SSS)" userId="ffac6285-393a-4992-aaff-6b8724c4dd48" providerId="ADAL" clId="{169A0755-EB23-467C-B45B-B75BEFAC58EA}" dt="2024-02-26T02:22:33.480" v="20" actId="478"/>
          <ac:picMkLst>
            <pc:docMk/>
            <pc:sldMk cId="2790565425" sldId="330"/>
            <ac:picMk id="15" creationId="{6726EBBB-78D4-AB2E-24F4-8023F7F7A791}"/>
          </ac:picMkLst>
        </pc:picChg>
      </pc:sldChg>
      <pc:sldChg chg="delSp modSp mod">
        <pc:chgData name="Tamai, Shinichi (SSS)" userId="ffac6285-393a-4992-aaff-6b8724c4dd48" providerId="ADAL" clId="{169A0755-EB23-467C-B45B-B75BEFAC58EA}" dt="2024-02-26T02:26:39.640" v="163" actId="1036"/>
        <pc:sldMkLst>
          <pc:docMk/>
          <pc:sldMk cId="409391579" sldId="331"/>
        </pc:sldMkLst>
        <pc:picChg chg="del mod">
          <ac:chgData name="Tamai, Shinichi (SSS)" userId="ffac6285-393a-4992-aaff-6b8724c4dd48" providerId="ADAL" clId="{169A0755-EB23-467C-B45B-B75BEFAC58EA}" dt="2024-02-26T02:25:41.655" v="98" actId="478"/>
          <ac:picMkLst>
            <pc:docMk/>
            <pc:sldMk cId="409391579" sldId="331"/>
            <ac:picMk id="2" creationId="{87F2AF85-495F-7D4F-AB3B-094747487630}"/>
          </ac:picMkLst>
        </pc:picChg>
        <pc:picChg chg="del">
          <ac:chgData name="Tamai, Shinichi (SSS)" userId="ffac6285-393a-4992-aaff-6b8724c4dd48" providerId="ADAL" clId="{169A0755-EB23-467C-B45B-B75BEFAC58EA}" dt="2024-02-26T02:26:31.679" v="146" actId="478"/>
          <ac:picMkLst>
            <pc:docMk/>
            <pc:sldMk cId="409391579" sldId="331"/>
            <ac:picMk id="3" creationId="{58376567-23BD-6A55-15B3-1542A5E9DF28}"/>
          </ac:picMkLst>
        </pc:picChg>
        <pc:picChg chg="mod">
          <ac:chgData name="Tamai, Shinichi (SSS)" userId="ffac6285-393a-4992-aaff-6b8724c4dd48" providerId="ADAL" clId="{169A0755-EB23-467C-B45B-B75BEFAC58EA}" dt="2024-02-26T02:26:39.640" v="163" actId="1036"/>
          <ac:picMkLst>
            <pc:docMk/>
            <pc:sldMk cId="409391579" sldId="331"/>
            <ac:picMk id="5" creationId="{8D76E36D-8CB8-3D6B-800F-E57A8A2C34AF}"/>
          </ac:picMkLst>
        </pc:picChg>
      </pc:sldChg>
    </pc:docChg>
  </pc:docChgLst>
  <pc:docChgLst>
    <pc:chgData name="Tamai, Shinichi (SSS)" userId="ffac6285-393a-4992-aaff-6b8724c4dd48" providerId="ADAL" clId="{BE2D9DF7-1907-4619-9930-F8BD8EA933A1}"/>
    <pc:docChg chg="undo custSel modSld">
      <pc:chgData name="Tamai, Shinichi (SSS)" userId="ffac6285-393a-4992-aaff-6b8724c4dd48" providerId="ADAL" clId="{BE2D9DF7-1907-4619-9930-F8BD8EA933A1}" dt="2024-02-06T08:22:55.459" v="271" actId="1036"/>
      <pc:docMkLst>
        <pc:docMk/>
      </pc:docMkLst>
      <pc:sldChg chg="addSp delSp modSp mod">
        <pc:chgData name="Tamai, Shinichi (SSS)" userId="ffac6285-393a-4992-aaff-6b8724c4dd48" providerId="ADAL" clId="{BE2D9DF7-1907-4619-9930-F8BD8EA933A1}" dt="2024-02-06T08:22:55.459" v="271" actId="1036"/>
        <pc:sldMkLst>
          <pc:docMk/>
          <pc:sldMk cId="4027608793" sldId="309"/>
        </pc:sldMkLst>
        <pc:spChg chg="del">
          <ac:chgData name="Tamai, Shinichi (SSS)" userId="ffac6285-393a-4992-aaff-6b8724c4dd48" providerId="ADAL" clId="{BE2D9DF7-1907-4619-9930-F8BD8EA933A1}" dt="2024-02-06T07:20:40.234" v="37" actId="478"/>
          <ac:spMkLst>
            <pc:docMk/>
            <pc:sldMk cId="4027608793" sldId="309"/>
            <ac:spMk id="2" creationId="{178AFE0A-09D6-5002-B9D8-72FAA0132915}"/>
          </ac:spMkLst>
        </pc:spChg>
        <pc:spChg chg="mod">
          <ac:chgData name="Tamai, Shinichi (SSS)" userId="ffac6285-393a-4992-aaff-6b8724c4dd48" providerId="ADAL" clId="{BE2D9DF7-1907-4619-9930-F8BD8EA933A1}" dt="2024-02-06T08:21:37.938" v="172" actId="14100"/>
          <ac:spMkLst>
            <pc:docMk/>
            <pc:sldMk cId="4027608793" sldId="309"/>
            <ac:spMk id="6" creationId="{8293E3BC-AB7C-6E3B-FD7C-C5AEA2661DDF}"/>
          </ac:spMkLst>
        </pc:spChg>
        <pc:spChg chg="mod">
          <ac:chgData name="Tamai, Shinichi (SSS)" userId="ffac6285-393a-4992-aaff-6b8724c4dd48" providerId="ADAL" clId="{BE2D9DF7-1907-4619-9930-F8BD8EA933A1}" dt="2024-02-06T07:30:38.477" v="44" actId="20577"/>
          <ac:spMkLst>
            <pc:docMk/>
            <pc:sldMk cId="4027608793" sldId="309"/>
            <ac:spMk id="16" creationId="{C03EFC56-E1D5-42DD-BD1D-9685204C759A}"/>
          </ac:spMkLst>
        </pc:spChg>
        <pc:grpChg chg="mod">
          <ac:chgData name="Tamai, Shinichi (SSS)" userId="ffac6285-393a-4992-aaff-6b8724c4dd48" providerId="ADAL" clId="{BE2D9DF7-1907-4619-9930-F8BD8EA933A1}" dt="2024-02-06T08:22:20.398" v="228" actId="1035"/>
          <ac:grpSpMkLst>
            <pc:docMk/>
            <pc:sldMk cId="4027608793" sldId="309"/>
            <ac:grpSpMk id="42" creationId="{00000000-0000-0000-0000-000000000000}"/>
          </ac:grpSpMkLst>
        </pc:grpChg>
        <pc:grpChg chg="mod">
          <ac:chgData name="Tamai, Shinichi (SSS)" userId="ffac6285-393a-4992-aaff-6b8724c4dd48" providerId="ADAL" clId="{BE2D9DF7-1907-4619-9930-F8BD8EA933A1}" dt="2024-02-06T08:22:55.459" v="271" actId="1036"/>
          <ac:grpSpMkLst>
            <pc:docMk/>
            <pc:sldMk cId="4027608793" sldId="309"/>
            <ac:grpSpMk id="45" creationId="{00000000-0000-0000-0000-000000000000}"/>
          </ac:grpSpMkLst>
        </pc:grpChg>
        <pc:picChg chg="del">
          <ac:chgData name="Tamai, Shinichi (SSS)" userId="ffac6285-393a-4992-aaff-6b8724c4dd48" providerId="ADAL" clId="{BE2D9DF7-1907-4619-9930-F8BD8EA933A1}" dt="2024-02-06T08:21:13.413" v="140" actId="478"/>
          <ac:picMkLst>
            <pc:docMk/>
            <pc:sldMk cId="4027608793" sldId="309"/>
            <ac:picMk id="3" creationId="{7B2D91D3-3724-F8C5-1590-2452110B2473}"/>
          </ac:picMkLst>
        </pc:picChg>
        <pc:picChg chg="mod ord">
          <ac:chgData name="Tamai, Shinichi (SSS)" userId="ffac6285-393a-4992-aaff-6b8724c4dd48" providerId="ADAL" clId="{BE2D9DF7-1907-4619-9930-F8BD8EA933A1}" dt="2024-02-06T08:21:56.385" v="174" actId="1076"/>
          <ac:picMkLst>
            <pc:docMk/>
            <pc:sldMk cId="4027608793" sldId="309"/>
            <ac:picMk id="4" creationId="{BB9C2365-50F4-D824-45D4-627FC27CB09F}"/>
          </ac:picMkLst>
        </pc:picChg>
        <pc:cxnChg chg="add mod">
          <ac:chgData name="Tamai, Shinichi (SSS)" userId="ffac6285-393a-4992-aaff-6b8724c4dd48" providerId="ADAL" clId="{BE2D9DF7-1907-4619-9930-F8BD8EA933A1}" dt="2024-02-06T08:22:55.459" v="271" actId="1036"/>
          <ac:cxnSpMkLst>
            <pc:docMk/>
            <pc:sldMk cId="4027608793" sldId="309"/>
            <ac:cxnSpMk id="7" creationId="{554EEA6B-C34B-398D-59BE-F5031A84ED6D}"/>
          </ac:cxnSpMkLst>
        </pc:cxnChg>
        <pc:cxnChg chg="del">
          <ac:chgData name="Tamai, Shinichi (SSS)" userId="ffac6285-393a-4992-aaff-6b8724c4dd48" providerId="ADAL" clId="{BE2D9DF7-1907-4619-9930-F8BD8EA933A1}" dt="2024-02-06T08:22:07.088" v="226" actId="478"/>
          <ac:cxnSpMkLst>
            <pc:docMk/>
            <pc:sldMk cId="4027608793" sldId="309"/>
            <ac:cxnSpMk id="24" creationId="{E8D35B7F-A9E9-4FB6-8CED-27BE6941B7EB}"/>
          </ac:cxnSpMkLst>
        </pc:cxnChg>
      </pc:sldChg>
      <pc:sldChg chg="delSp mod">
        <pc:chgData name="Tamai, Shinichi (SSS)" userId="ffac6285-393a-4992-aaff-6b8724c4dd48" providerId="ADAL" clId="{BE2D9DF7-1907-4619-9930-F8BD8EA933A1}" dt="2024-02-06T07:20:32.070" v="36" actId="478"/>
        <pc:sldMkLst>
          <pc:docMk/>
          <pc:sldMk cId="1179225470" sldId="321"/>
        </pc:sldMkLst>
        <pc:spChg chg="del">
          <ac:chgData name="Tamai, Shinichi (SSS)" userId="ffac6285-393a-4992-aaff-6b8724c4dd48" providerId="ADAL" clId="{BE2D9DF7-1907-4619-9930-F8BD8EA933A1}" dt="2024-02-06T07:20:29.115" v="35" actId="478"/>
          <ac:spMkLst>
            <pc:docMk/>
            <pc:sldMk cId="1179225470" sldId="321"/>
            <ac:spMk id="2" creationId="{C99D4679-CD92-126D-A7FA-DCF87B6D73FC}"/>
          </ac:spMkLst>
        </pc:spChg>
        <pc:spChg chg="del">
          <ac:chgData name="Tamai, Shinichi (SSS)" userId="ffac6285-393a-4992-aaff-6b8724c4dd48" providerId="ADAL" clId="{BE2D9DF7-1907-4619-9930-F8BD8EA933A1}" dt="2024-02-06T07:20:32.070" v="36" actId="478"/>
          <ac:spMkLst>
            <pc:docMk/>
            <pc:sldMk cId="1179225470" sldId="321"/>
            <ac:spMk id="9" creationId="{9EFC1343-ED64-0B4B-C530-CDC2C474327C}"/>
          </ac:spMkLst>
        </pc:spChg>
      </pc:sldChg>
      <pc:sldChg chg="addSp delSp modSp mod">
        <pc:chgData name="Tamai, Shinichi (SSS)" userId="ffac6285-393a-4992-aaff-6b8724c4dd48" providerId="ADAL" clId="{BE2D9DF7-1907-4619-9930-F8BD8EA933A1}" dt="2024-02-06T08:18:33.083" v="87" actId="1038"/>
        <pc:sldMkLst>
          <pc:docMk/>
          <pc:sldMk cId="2790565425" sldId="330"/>
        </pc:sldMkLst>
        <pc:graphicFrameChg chg="add del mod">
          <ac:chgData name="Tamai, Shinichi (SSS)" userId="ffac6285-393a-4992-aaff-6b8724c4dd48" providerId="ADAL" clId="{BE2D9DF7-1907-4619-9930-F8BD8EA933A1}" dt="2024-02-06T08:16:06.983" v="65" actId="478"/>
          <ac:graphicFrameMkLst>
            <pc:docMk/>
            <pc:sldMk cId="2790565425" sldId="330"/>
            <ac:graphicFrameMk id="8" creationId="{32B9EA16-66FE-6BB7-9720-D090313D2FD1}"/>
          </ac:graphicFrameMkLst>
        </pc:graphicFrameChg>
        <pc:picChg chg="del mod">
          <ac:chgData name="Tamai, Shinichi (SSS)" userId="ffac6285-393a-4992-aaff-6b8724c4dd48" providerId="ADAL" clId="{BE2D9DF7-1907-4619-9930-F8BD8EA933A1}" dt="2024-02-06T08:15:48.257" v="63" actId="478"/>
          <ac:picMkLst>
            <pc:docMk/>
            <pc:sldMk cId="2790565425" sldId="330"/>
            <ac:picMk id="4" creationId="{1FC020BD-7F4C-8A6D-829E-4C1C6C45F8B3}"/>
          </ac:picMkLst>
        </pc:picChg>
        <pc:picChg chg="add del">
          <ac:chgData name="Tamai, Shinichi (SSS)" userId="ffac6285-393a-4992-aaff-6b8724c4dd48" providerId="ADAL" clId="{BE2D9DF7-1907-4619-9930-F8BD8EA933A1}" dt="2024-02-06T08:14:31.396" v="49" actId="478"/>
          <ac:picMkLst>
            <pc:docMk/>
            <pc:sldMk cId="2790565425" sldId="330"/>
            <ac:picMk id="6" creationId="{6365AAAE-4FEA-2468-779A-4217CA1D1949}"/>
          </ac:picMkLst>
        </pc:picChg>
        <pc:picChg chg="del mod">
          <ac:chgData name="Tamai, Shinichi (SSS)" userId="ffac6285-393a-4992-aaff-6b8724c4dd48" providerId="ADAL" clId="{BE2D9DF7-1907-4619-9930-F8BD8EA933A1}" dt="2024-02-06T08:15:47.625" v="62" actId="478"/>
          <ac:picMkLst>
            <pc:docMk/>
            <pc:sldMk cId="2790565425" sldId="330"/>
            <ac:picMk id="7" creationId="{C2756282-8793-18E2-BB3F-BE0DBFD87DAA}"/>
          </ac:picMkLst>
        </pc:picChg>
        <pc:picChg chg="del">
          <ac:chgData name="Tamai, Shinichi (SSS)" userId="ffac6285-393a-4992-aaff-6b8724c4dd48" providerId="ADAL" clId="{BE2D9DF7-1907-4619-9930-F8BD8EA933A1}" dt="2024-02-06T08:15:15.223" v="59" actId="478"/>
          <ac:picMkLst>
            <pc:docMk/>
            <pc:sldMk cId="2790565425" sldId="330"/>
            <ac:picMk id="9" creationId="{72550630-9780-F3A8-4341-AD523EB02493}"/>
          </ac:picMkLst>
        </pc:picChg>
        <pc:picChg chg="mod">
          <ac:chgData name="Tamai, Shinichi (SSS)" userId="ffac6285-393a-4992-aaff-6b8724c4dd48" providerId="ADAL" clId="{BE2D9DF7-1907-4619-9930-F8BD8EA933A1}" dt="2024-02-06T08:16:27.423" v="69" actId="1035"/>
          <ac:picMkLst>
            <pc:docMk/>
            <pc:sldMk cId="2790565425" sldId="330"/>
            <ac:picMk id="10" creationId="{066E3658-8E41-59B1-50F9-081A0572C4B7}"/>
          </ac:picMkLst>
        </pc:picChg>
        <pc:picChg chg="mod ord">
          <ac:chgData name="Tamai, Shinichi (SSS)" userId="ffac6285-393a-4992-aaff-6b8724c4dd48" providerId="ADAL" clId="{BE2D9DF7-1907-4619-9930-F8BD8EA933A1}" dt="2024-02-06T08:17:15.408" v="79" actId="166"/>
          <ac:picMkLst>
            <pc:docMk/>
            <pc:sldMk cId="2790565425" sldId="330"/>
            <ac:picMk id="11" creationId="{7B848029-5400-A6DD-D139-E1B18BD392D6}"/>
          </ac:picMkLst>
        </pc:picChg>
        <pc:picChg chg="del">
          <ac:chgData name="Tamai, Shinichi (SSS)" userId="ffac6285-393a-4992-aaff-6b8724c4dd48" providerId="ADAL" clId="{BE2D9DF7-1907-4619-9930-F8BD8EA933A1}" dt="2024-02-06T08:17:27.176" v="80" actId="478"/>
          <ac:picMkLst>
            <pc:docMk/>
            <pc:sldMk cId="2790565425" sldId="330"/>
            <ac:picMk id="12" creationId="{CC8CF433-4175-F44A-C05F-742858A2E421}"/>
          </ac:picMkLst>
        </pc:picChg>
        <pc:picChg chg="mod ord">
          <ac:chgData name="Tamai, Shinichi (SSS)" userId="ffac6285-393a-4992-aaff-6b8724c4dd48" providerId="ADAL" clId="{BE2D9DF7-1907-4619-9930-F8BD8EA933A1}" dt="2024-02-06T08:18:33.083" v="87" actId="1038"/>
          <ac:picMkLst>
            <pc:docMk/>
            <pc:sldMk cId="2790565425" sldId="330"/>
            <ac:picMk id="15" creationId="{6726EBBB-78D4-AB2E-24F4-8023F7F7A791}"/>
          </ac:picMkLst>
        </pc:picChg>
      </pc:sldChg>
      <pc:sldChg chg="delSp modSp mod">
        <pc:chgData name="Tamai, Shinichi (SSS)" userId="ffac6285-393a-4992-aaff-6b8724c4dd48" providerId="ADAL" clId="{BE2D9DF7-1907-4619-9930-F8BD8EA933A1}" dt="2024-02-06T08:19:35.453" v="136" actId="1035"/>
        <pc:sldMkLst>
          <pc:docMk/>
          <pc:sldMk cId="3141035843" sldId="332"/>
        </pc:sldMkLst>
        <pc:spChg chg="mod">
          <ac:chgData name="Tamai, Shinichi (SSS)" userId="ffac6285-393a-4992-aaff-6b8724c4dd48" providerId="ADAL" clId="{BE2D9DF7-1907-4619-9930-F8BD8EA933A1}" dt="2024-02-06T07:20:16.278" v="34" actId="20577"/>
          <ac:spMkLst>
            <pc:docMk/>
            <pc:sldMk cId="3141035843" sldId="332"/>
            <ac:spMk id="3" creationId="{00000000-0000-0000-0000-000000000000}"/>
          </ac:spMkLst>
        </pc:spChg>
        <pc:spChg chg="del">
          <ac:chgData name="Tamai, Shinichi (SSS)" userId="ffac6285-393a-4992-aaff-6b8724c4dd48" providerId="ADAL" clId="{BE2D9DF7-1907-4619-9930-F8BD8EA933A1}" dt="2024-02-06T07:18:54.785" v="0" actId="478"/>
          <ac:spMkLst>
            <pc:docMk/>
            <pc:sldMk cId="3141035843" sldId="332"/>
            <ac:spMk id="5" creationId="{2E5C62E0-7FA7-17AA-C9BC-0A09404017D5}"/>
          </ac:spMkLst>
        </pc:spChg>
        <pc:picChg chg="del">
          <ac:chgData name="Tamai, Shinichi (SSS)" userId="ffac6285-393a-4992-aaff-6b8724c4dd48" providerId="ADAL" clId="{BE2D9DF7-1907-4619-9930-F8BD8EA933A1}" dt="2024-02-06T08:19:23.794" v="92" actId="478"/>
          <ac:picMkLst>
            <pc:docMk/>
            <pc:sldMk cId="3141035843" sldId="332"/>
            <ac:picMk id="2" creationId="{BB5D2FE8-A144-06EF-3CB9-515EEE253982}"/>
          </ac:picMkLst>
        </pc:picChg>
        <pc:picChg chg="mod ord">
          <ac:chgData name="Tamai, Shinichi (SSS)" userId="ffac6285-393a-4992-aaff-6b8724c4dd48" providerId="ADAL" clId="{BE2D9DF7-1907-4619-9930-F8BD8EA933A1}" dt="2024-02-06T08:19:35.453" v="136" actId="1035"/>
          <ac:picMkLst>
            <pc:docMk/>
            <pc:sldMk cId="3141035843" sldId="332"/>
            <ac:picMk id="15" creationId="{792DAF1E-9938-202C-48DC-A6C3DA57DF8A}"/>
          </ac:picMkLst>
        </pc:picChg>
      </pc:sldChg>
    </pc:docChg>
  </pc:docChgLst>
  <pc:docChgLst>
    <pc:chgData name="Tamai, Shinichi (SSS)" userId="ffac6285-393a-4992-aaff-6b8724c4dd48" providerId="ADAL" clId="{84A99788-2B30-4FE8-8AA6-003BA0F7261E}"/>
    <pc:docChg chg="custSel modSld modMainMaster">
      <pc:chgData name="Tamai, Shinichi (SSS)" userId="ffac6285-393a-4992-aaff-6b8724c4dd48" providerId="ADAL" clId="{84A99788-2B30-4FE8-8AA6-003BA0F7261E}" dt="2024-04-03T03:58:20.757" v="172" actId="1038"/>
      <pc:docMkLst>
        <pc:docMk/>
      </pc:docMkLst>
      <pc:sldChg chg="delSp modSp mod">
        <pc:chgData name="Tamai, Shinichi (SSS)" userId="ffac6285-393a-4992-aaff-6b8724c4dd48" providerId="ADAL" clId="{84A99788-2B30-4FE8-8AA6-003BA0F7261E}" dt="2024-04-02T09:31:20.142" v="97" actId="1035"/>
        <pc:sldMkLst>
          <pc:docMk/>
          <pc:sldMk cId="2790565425" sldId="330"/>
        </pc:sldMkLst>
        <pc:picChg chg="mod">
          <ac:chgData name="Tamai, Shinichi (SSS)" userId="ffac6285-393a-4992-aaff-6b8724c4dd48" providerId="ADAL" clId="{84A99788-2B30-4FE8-8AA6-003BA0F7261E}" dt="2024-04-02T09:31:20.142" v="97" actId="1035"/>
          <ac:picMkLst>
            <pc:docMk/>
            <pc:sldMk cId="2790565425" sldId="330"/>
            <ac:picMk id="7" creationId="{AFE80DA2-FD59-E723-D435-7CC317F37F96}"/>
          </ac:picMkLst>
        </pc:picChg>
        <pc:picChg chg="del">
          <ac:chgData name="Tamai, Shinichi (SSS)" userId="ffac6285-393a-4992-aaff-6b8724c4dd48" providerId="ADAL" clId="{84A99788-2B30-4FE8-8AA6-003BA0F7261E}" dt="2024-04-02T09:31:14.840" v="76" actId="478"/>
          <ac:picMkLst>
            <pc:docMk/>
            <pc:sldMk cId="2790565425" sldId="330"/>
            <ac:picMk id="11" creationId="{7B848029-5400-A6DD-D139-E1B18BD392D6}"/>
          </ac:picMkLst>
        </pc:picChg>
      </pc:sldChg>
      <pc:sldChg chg="modSp mod">
        <pc:chgData name="Tamai, Shinichi (SSS)" userId="ffac6285-393a-4992-aaff-6b8724c4dd48" providerId="ADAL" clId="{84A99788-2B30-4FE8-8AA6-003BA0F7261E}" dt="2024-03-26T04:57:14.343" v="0" actId="167"/>
        <pc:sldMkLst>
          <pc:docMk/>
          <pc:sldMk cId="409391579" sldId="331"/>
        </pc:sldMkLst>
        <pc:picChg chg="ord">
          <ac:chgData name="Tamai, Shinichi (SSS)" userId="ffac6285-393a-4992-aaff-6b8724c4dd48" providerId="ADAL" clId="{84A99788-2B30-4FE8-8AA6-003BA0F7261E}" dt="2024-03-26T04:57:14.343" v="0" actId="167"/>
          <ac:picMkLst>
            <pc:docMk/>
            <pc:sldMk cId="409391579" sldId="331"/>
            <ac:picMk id="5" creationId="{8D76E36D-8CB8-3D6B-800F-E57A8A2C34AF}"/>
          </ac:picMkLst>
        </pc:picChg>
      </pc:sldChg>
      <pc:sldMasterChg chg="modSldLayout">
        <pc:chgData name="Tamai, Shinichi (SSS)" userId="ffac6285-393a-4992-aaff-6b8724c4dd48" providerId="ADAL" clId="{84A99788-2B30-4FE8-8AA6-003BA0F7261E}" dt="2024-04-03T03:58:20.757" v="172" actId="1038"/>
        <pc:sldMasterMkLst>
          <pc:docMk/>
          <pc:sldMasterMk cId="2166128254" sldId="2147483648"/>
        </pc:sldMasterMkLst>
        <pc:sldLayoutChg chg="modSp mod">
          <pc:chgData name="Tamai, Shinichi (SSS)" userId="ffac6285-393a-4992-aaff-6b8724c4dd48" providerId="ADAL" clId="{84A99788-2B30-4FE8-8AA6-003BA0F7261E}" dt="2024-04-03T03:58:20.757" v="172" actId="1038"/>
          <pc:sldLayoutMkLst>
            <pc:docMk/>
            <pc:sldMasterMk cId="2166128254" sldId="2147483648"/>
            <pc:sldLayoutMk cId="1698724565" sldId="2147483660"/>
          </pc:sldLayoutMkLst>
          <pc:spChg chg="mod">
            <ac:chgData name="Tamai, Shinichi (SSS)" userId="ffac6285-393a-4992-aaff-6b8724c4dd48" providerId="ADAL" clId="{84A99788-2B30-4FE8-8AA6-003BA0F7261E}" dt="2024-04-03T03:58:20.757" v="172" actId="1038"/>
            <ac:spMkLst>
              <pc:docMk/>
              <pc:sldMasterMk cId="2166128254" sldId="2147483648"/>
              <pc:sldLayoutMk cId="1698724565" sldId="2147483660"/>
              <ac:spMk id="10" creationId="{00000000-0000-0000-0000-000000000000}"/>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3993785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989593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3039383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152397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cxnSp>
        <p:nvCxnSpPr>
          <p:cNvPr id="9" name="直線コネクタ 8"/>
          <p:cNvCxnSpPr/>
          <p:nvPr userDrawn="1"/>
        </p:nvCxnSpPr>
        <p:spPr>
          <a:xfrm>
            <a:off x="0" y="530402"/>
            <a:ext cx="12192000" cy="0"/>
          </a:xfrm>
          <a:prstGeom prst="line">
            <a:avLst/>
          </a:prstGeom>
          <a:ln>
            <a:solidFill>
              <a:schemeClr val="bg1"/>
            </a:solid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userDrawn="1"/>
        </p:nvSpPr>
        <p:spPr>
          <a:xfrm>
            <a:off x="6570019" y="130292"/>
            <a:ext cx="5625386" cy="400110"/>
          </a:xfrm>
          <a:prstGeom prst="rect">
            <a:avLst/>
          </a:prstGeom>
          <a:noFill/>
        </p:spPr>
        <p:txBody>
          <a:bodyPr wrap="none" rtlCol="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kumimoji="1" lang="en-US" altLang="ja-JP" sz="2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Segoe UI" panose="020B0502040204020203" pitchFamily="34" charset="0"/>
                <a:ea typeface="Meiryo UI" panose="020B0604030504040204" pitchFamily="50" charset="-128"/>
                <a:cs typeface="Segoe UI" panose="020B0502040204020203" pitchFamily="34" charset="0"/>
              </a:rPr>
              <a:t>Multi-resource Differential</a:t>
            </a:r>
            <a:r>
              <a:rPr kumimoji="1" lang="ja-JP" altLang="en-US" sz="2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Segoe UI" panose="020B0502040204020203" pitchFamily="34" charset="0"/>
                <a:ea typeface="Meiryo UI" panose="020B0604030504040204" pitchFamily="50" charset="-128"/>
                <a:cs typeface="Segoe UI" panose="020B0502040204020203" pitchFamily="34" charset="0"/>
              </a:rPr>
              <a:t> </a:t>
            </a:r>
            <a:r>
              <a:rPr kumimoji="1" lang="en-US" altLang="ja-JP" sz="2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Segoe UI" panose="020B0502040204020203" pitchFamily="34" charset="0"/>
                <a:ea typeface="Meiryo UI" panose="020B0604030504040204" pitchFamily="50" charset="-128"/>
                <a:cs typeface="Segoe UI" panose="020B0502040204020203" pitchFamily="34" charset="0"/>
              </a:rPr>
              <a:t>Assessment Sheet</a:t>
            </a:r>
            <a:endParaRPr kumimoji="1" lang="ja-JP" altLang="en-US" sz="2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Segoe UI" panose="020B0502040204020203" pitchFamily="34" charset="0"/>
              <a:ea typeface="Meiryo UI"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698724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039864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639728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1632115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985379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022983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489167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4782844-10E4-428D-903B-583696BBE931}" type="datetimeFigureOut">
              <a:rPr kumimoji="1" lang="ja-JP" altLang="en-US" smtClean="0"/>
              <a:t>2024/6/4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470537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782844-10E4-428D-903B-583696BBE931}" type="datetimeFigureOut">
              <a:rPr kumimoji="1" lang="ja-JP" altLang="en-US" smtClean="0"/>
              <a:t>2024/6/4</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16612825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27755" y="1122363"/>
            <a:ext cx="9640245" cy="2387600"/>
          </a:xfrm>
        </p:spPr>
        <p:txBody>
          <a:bodyPr>
            <a:normAutofit fontScale="90000"/>
          </a:bodyPr>
          <a:lstStyle/>
          <a:p>
            <a:r>
              <a:rPr kumimoji="1" lang="id-ID" altLang="ja-JP" b="1" dirty="0">
                <a:latin typeface="Arial" panose="020B0604020202020204" pitchFamily="34" charset="0"/>
                <a:ea typeface="Meiryo UI" panose="020B0604030504040204" pitchFamily="50" charset="-128"/>
                <a:cs typeface="Arial" panose="020B0604020202020204" pitchFamily="34" charset="0"/>
              </a:rPr>
              <a:t>Multi-Resource </a:t>
            </a:r>
            <a:r>
              <a:rPr kumimoji="1" lang="en-US" altLang="ja-JP" b="1" dirty="0">
                <a:latin typeface="Arial" panose="020B0604020202020204" pitchFamily="34" charset="0"/>
                <a:ea typeface="Meiryo UI" panose="020B0604030504040204" pitchFamily="50" charset="-128"/>
                <a:cs typeface="Arial" panose="020B0604020202020204" pitchFamily="34" charset="0"/>
              </a:rPr>
              <a:t>D</a:t>
            </a:r>
            <a:r>
              <a:rPr kumimoji="1" lang="id-ID" altLang="ja-JP" b="1" dirty="0">
                <a:latin typeface="Arial" panose="020B0604020202020204" pitchFamily="34" charset="0"/>
                <a:ea typeface="Meiryo UI" panose="020B0604030504040204" pitchFamily="50" charset="-128"/>
                <a:cs typeface="Arial" panose="020B0604020202020204" pitchFamily="34" charset="0"/>
              </a:rPr>
              <a:t>ifferential </a:t>
            </a:r>
            <a:r>
              <a:rPr lang="en-US" altLang="ja-JP" b="1" dirty="0">
                <a:latin typeface="Arial" panose="020B0604020202020204" pitchFamily="34" charset="0"/>
                <a:ea typeface="Meiryo UI" panose="020B0604030504040204" pitchFamily="50" charset="-128"/>
                <a:cs typeface="Arial" panose="020B0604020202020204" pitchFamily="34" charset="0"/>
              </a:rPr>
              <a:t>E</a:t>
            </a:r>
            <a:r>
              <a:rPr kumimoji="1" lang="id-ID" altLang="ja-JP" b="1" dirty="0">
                <a:latin typeface="Arial" panose="020B0604020202020204" pitchFamily="34" charset="0"/>
                <a:ea typeface="Meiryo UI" panose="020B0604030504040204" pitchFamily="50" charset="-128"/>
                <a:cs typeface="Arial" panose="020B0604020202020204" pitchFamily="34" charset="0"/>
              </a:rPr>
              <a:t>valuation </a:t>
            </a:r>
            <a:r>
              <a:rPr lang="en-US" altLang="ja-JP" b="1" dirty="0">
                <a:latin typeface="Arial" panose="020B0604020202020204" pitchFamily="34" charset="0"/>
                <a:ea typeface="Meiryo UI" panose="020B0604030504040204" pitchFamily="50" charset="-128"/>
                <a:cs typeface="Arial" panose="020B0604020202020204" pitchFamily="34" charset="0"/>
              </a:rPr>
              <a:t>S</a:t>
            </a:r>
            <a:r>
              <a:rPr kumimoji="1" lang="id-ID" altLang="ja-JP" b="1" dirty="0">
                <a:latin typeface="Arial" panose="020B0604020202020204" pitchFamily="34" charset="0"/>
                <a:ea typeface="Meiryo UI" panose="020B0604030504040204" pitchFamily="50" charset="-128"/>
                <a:cs typeface="Arial" panose="020B0604020202020204" pitchFamily="34" charset="0"/>
              </a:rPr>
              <a:t>heet</a:t>
            </a:r>
            <a:br>
              <a:rPr kumimoji="1" lang="en-US" altLang="ja-JP" b="1" dirty="0">
                <a:latin typeface="Arial" panose="020B0604020202020204" pitchFamily="34" charset="0"/>
                <a:ea typeface="Meiryo UI" panose="020B0604030504040204" pitchFamily="50" charset="-128"/>
                <a:cs typeface="Arial" panose="020B0604020202020204" pitchFamily="34" charset="0"/>
              </a:rPr>
            </a:br>
            <a:r>
              <a:rPr kumimoji="1" lang="id-ID" altLang="ja-JP" b="1" dirty="0">
                <a:latin typeface="Arial" panose="020B0604020202020204" pitchFamily="34" charset="0"/>
                <a:ea typeface="+mn-ea"/>
                <a:cs typeface="Arial" panose="020B0604020202020204" pitchFamily="34" charset="0"/>
              </a:rPr>
              <a:t>Tutorial</a:t>
            </a:r>
            <a:endParaRPr kumimoji="1" lang="ja-JP" altLang="en-US" b="1" dirty="0">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528183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1930" y="123929"/>
            <a:ext cx="8881570" cy="369332"/>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Purpose of</a:t>
            </a: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 </a:t>
            </a: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Multi-Resource </a:t>
            </a: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D</a:t>
            </a: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ifferential </a:t>
            </a: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E</a:t>
            </a: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valuation </a:t>
            </a: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S</a:t>
            </a: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heet</a:t>
            </a:r>
            <a:endPar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4" name="テキスト ボックス 3"/>
          <p:cNvSpPr txBox="1"/>
          <p:nvPr/>
        </p:nvSpPr>
        <p:spPr>
          <a:xfrm>
            <a:off x="97339" y="837888"/>
            <a:ext cx="11725835" cy="541686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20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■Overview</a:t>
            </a:r>
            <a:endPar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Multi-Resource </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D</a:t>
            </a:r>
            <a:r>
              <a:rPr kumimoji="1" lang="id-ID"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ifferential </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E</a:t>
            </a:r>
            <a:r>
              <a:rPr kumimoji="1" lang="id-ID"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valuation </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S</a:t>
            </a:r>
            <a:r>
              <a:rPr kumimoji="1" lang="id-ID"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heet </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is a tool that describes the evaluation level and tests for </a:t>
            </a:r>
            <a:r>
              <a:rPr lang="en-US" altLang="ja-JP" sz="1600" dirty="0">
                <a:solidFill>
                  <a:prstClr val="black"/>
                </a:solidFill>
                <a:latin typeface="Arial" panose="020B0604020202020204" pitchFamily="34" charset="0"/>
                <a:ea typeface="游ゴシック" panose="020B0400000000000000" pitchFamily="50" charset="-128"/>
                <a:cs typeface="Arial" panose="020B0604020202020204" pitchFamily="34" charset="0"/>
              </a:rPr>
              <a:t>approving</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part(s) with multi resources.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a:t>
            </a:r>
            <a:r>
              <a:rPr kumimoji="1"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Used as a communication tool for semiconductor makers, ECU makers, and Car makers.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This document follows the international standards (such as IATF16949, AEC Q10x, IEC 60810, and ZVEI).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The evaluation item matrix which is based on the ZVEI-Delta Qualification Matrix (</a:t>
            </a:r>
            <a:r>
              <a:rPr kumimoji="1" lang="en-US" altLang="ja-JP" sz="1600" b="0" i="0" u="none" strike="noStrike" kern="1200" cap="none" spc="0" normalizeH="0" baseline="0" noProof="0" dirty="0" err="1">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DeQuMa</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is to identify different point(s) and evaluation items. Based on the following contents, it will clarify the scope of evaluation required for part approval and applicable tested product(s).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a:t>
            </a:r>
            <a:r>
              <a:rPr kumimoji="1" lang="ja-JP"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Connection between the new point(s) from 4M1E point of view and evaluation items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a:t>
            </a:r>
            <a:r>
              <a:rPr kumimoji="1" lang="ja-JP"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Visualization of the impact on </a:t>
            </a:r>
            <a:r>
              <a:rPr lang="en-US" altLang="ja-JP" sz="1600" dirty="0">
                <a:solidFill>
                  <a:prstClr val="black"/>
                </a:solidFill>
                <a:latin typeface="Arial" panose="020B0604020202020204" pitchFamily="34" charset="0"/>
                <a:ea typeface="游ゴシック" panose="020B0400000000000000" pitchFamily="50" charset="-128"/>
                <a:cs typeface="Arial" panose="020B0604020202020204" pitchFamily="34" charset="0"/>
              </a:rPr>
              <a:t>e</a:t>
            </a:r>
            <a:r>
              <a:rPr kumimoji="1" lang="en-US" altLang="ja-JP" sz="1600" b="0" i="0" u="none" strike="noStrike" kern="1200" cap="none" spc="0" normalizeH="0" baseline="0" noProof="0" dirty="0" err="1">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lectrical</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components and systems by the difference(s) with the “Confirmation of design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changes due to multi-resources”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a:t>
            </a:r>
            <a:r>
              <a:rPr kumimoji="1" lang="ja-JP"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Connection between evaluation results or production results under the manufacturing conditions with multi-resources and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evaluation items required for part approval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a:t>
            </a:r>
            <a:r>
              <a:rPr kumimoji="1" lang="ja-JP"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Connection between combination element, actual result, failure mechanism, representative product, and evaluation items</a:t>
            </a:r>
            <a:endParaRPr kumimoji="1" lang="ja-JP"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t>
            </a:r>
            <a:r>
              <a:rPr kumimoji="1" lang="id-ID" altLang="ja-JP" sz="20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Purpose</a:t>
            </a:r>
            <a:endPar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Optimization of evaluation item selection based on failure risk due to applying parts with multi-resources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Throughput improvement, man-hour reduction for approval of parts with multi-resources by using a common form</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Reduction of time and effort required for approval of parts with multi-resources </a:t>
            </a:r>
          </a:p>
        </p:txBody>
      </p:sp>
      <p:sp>
        <p:nvSpPr>
          <p:cNvPr id="5" name="テキスト ボックス 4">
            <a:extLst>
              <a:ext uri="{FF2B5EF4-FFF2-40B4-BE49-F238E27FC236}">
                <a16:creationId xmlns:a16="http://schemas.microsoft.com/office/drawing/2014/main" id="{AA184112-30E4-4BE5-856D-08202C61A563}"/>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1671218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 y="73640"/>
            <a:ext cx="6727971" cy="369332"/>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Structure of </a:t>
            </a: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Multi-Resource</a:t>
            </a:r>
            <a:r>
              <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　</a:t>
            </a: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D</a:t>
            </a: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ifferential </a:t>
            </a: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E</a:t>
            </a: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valuation </a:t>
            </a: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S</a:t>
            </a: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heet</a:t>
            </a:r>
            <a:endPar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5" name="正方形/長方形 4"/>
          <p:cNvSpPr/>
          <p:nvPr/>
        </p:nvSpPr>
        <p:spPr>
          <a:xfrm>
            <a:off x="6178931" y="941660"/>
            <a:ext cx="5915730" cy="5447645"/>
          </a:xfrm>
          <a:prstGeom prst="rect">
            <a:avLst/>
          </a:prstGeom>
          <a:noFill/>
        </p:spPr>
        <p:txBody>
          <a:bodyPr wrap="square" rtlCol="0">
            <a:spAutoFit/>
          </a:bodyPr>
          <a:lstStyle/>
          <a:p>
            <a:r>
              <a:rPr lang="id-ID" altLang="ja-JP" b="1" dirty="0">
                <a:latin typeface="Arial" panose="020B0604020202020204" pitchFamily="34" charset="0"/>
                <a:cs typeface="Arial" panose="020B0604020202020204" pitchFamily="34" charset="0"/>
              </a:rPr>
              <a:t>■Sheet Structure</a:t>
            </a:r>
            <a:endParaRPr lang="en-US" altLang="ja-JP" b="1" dirty="0">
              <a:latin typeface="Arial" panose="020B0604020202020204" pitchFamily="34" charset="0"/>
              <a:cs typeface="Arial" panose="020B0604020202020204" pitchFamily="34" charset="0"/>
            </a:endParaRPr>
          </a:p>
          <a:p>
            <a:r>
              <a:rPr lang="en-US" altLang="ja-JP" sz="1400" b="1" dirty="0">
                <a:latin typeface="Arial" panose="020B0604020202020204" pitchFamily="34" charset="0"/>
                <a:cs typeface="Arial" panose="020B0604020202020204" pitchFamily="34" charset="0"/>
              </a:rPr>
              <a:t>“1. Manufacturing differential check with multi-resource application”</a:t>
            </a:r>
            <a:r>
              <a:rPr lang="ja-JP" altLang="en-US" sz="1400" b="1" dirty="0">
                <a:latin typeface="Arial" panose="020B0604020202020204" pitchFamily="34" charset="0"/>
                <a:cs typeface="Arial" panose="020B0604020202020204" pitchFamily="34" charset="0"/>
              </a:rPr>
              <a:t>　</a:t>
            </a:r>
            <a:endParaRPr lang="en-US" altLang="ja-JP" sz="1400" b="1" dirty="0">
              <a:latin typeface="Arial" panose="020B0604020202020204" pitchFamily="34" charset="0"/>
              <a:cs typeface="Arial" panose="020B0604020202020204" pitchFamily="34" charset="0"/>
            </a:endParaRPr>
          </a:p>
          <a:p>
            <a:r>
              <a:rPr lang="en-US" altLang="ja-JP" sz="1400" dirty="0">
                <a:latin typeface="Arial" panose="020B0604020202020204" pitchFamily="34" charset="0"/>
                <a:cs typeface="Arial" panose="020B0604020202020204" pitchFamily="34" charset="0"/>
              </a:rPr>
              <a:t>This section is to identify the manufacturing differential(s) based</a:t>
            </a:r>
            <a:r>
              <a:rPr lang="ja-JP" altLang="en-US" sz="1400" dirty="0">
                <a:latin typeface="Arial" panose="020B0604020202020204" pitchFamily="34" charset="0"/>
                <a:cs typeface="Arial" panose="020B0604020202020204" pitchFamily="34" charset="0"/>
              </a:rPr>
              <a:t> </a:t>
            </a:r>
            <a:r>
              <a:rPr lang="en-US" altLang="ja-JP" sz="1400" dirty="0">
                <a:latin typeface="Arial" panose="020B0604020202020204" pitchFamily="34" charset="0"/>
                <a:cs typeface="Arial" panose="020B0604020202020204" pitchFamily="34" charset="0"/>
              </a:rPr>
              <a:t>on</a:t>
            </a:r>
            <a:r>
              <a:rPr lang="ja-JP" altLang="en-US" sz="1400" dirty="0">
                <a:latin typeface="Arial" panose="020B0604020202020204" pitchFamily="34" charset="0"/>
                <a:cs typeface="Arial" panose="020B0604020202020204" pitchFamily="34" charset="0"/>
              </a:rPr>
              <a:t> </a:t>
            </a:r>
            <a:r>
              <a:rPr lang="en-US" altLang="ja-JP" sz="1400" dirty="0">
                <a:latin typeface="Arial" panose="020B0604020202020204" pitchFamily="34" charset="0"/>
                <a:cs typeface="Arial" panose="020B0604020202020204" pitchFamily="34" charset="0"/>
              </a:rPr>
              <a:t>the</a:t>
            </a:r>
            <a:r>
              <a:rPr lang="ja-JP" altLang="en-US" sz="1400" dirty="0">
                <a:latin typeface="Arial" panose="020B0604020202020204" pitchFamily="34" charset="0"/>
                <a:cs typeface="Arial" panose="020B0604020202020204" pitchFamily="34" charset="0"/>
              </a:rPr>
              <a:t> </a:t>
            </a:r>
            <a:r>
              <a:rPr lang="en-US" altLang="ja-JP" sz="1400" dirty="0">
                <a:latin typeface="Arial" panose="020B0604020202020204" pitchFamily="34" charset="0"/>
                <a:cs typeface="Arial" panose="020B0604020202020204" pitchFamily="34" charset="0"/>
              </a:rPr>
              <a:t>technical aspects from 4M1E point of view and to confirm its process capability.</a:t>
            </a:r>
          </a:p>
          <a:p>
            <a:endParaRPr lang="en-US" altLang="ja-JP" sz="1400" b="1" dirty="0"/>
          </a:p>
          <a:p>
            <a:r>
              <a:rPr lang="en-US" altLang="ja-JP" sz="1400" b="1" dirty="0">
                <a:latin typeface="Arial" panose="020B0604020202020204" pitchFamily="34" charset="0"/>
                <a:cs typeface="Arial" panose="020B0604020202020204" pitchFamily="34" charset="0"/>
              </a:rPr>
              <a:t>“2a. Differential design checks for multi-resource applications”</a:t>
            </a:r>
          </a:p>
          <a:p>
            <a:r>
              <a:rPr lang="en-US" altLang="ja-JP" sz="1400" dirty="0">
                <a:latin typeface="Arial" panose="020B0604020202020204" pitchFamily="34" charset="0"/>
                <a:cs typeface="Arial" panose="020B0604020202020204" pitchFamily="34" charset="0"/>
              </a:rPr>
              <a:t>This section is to clarify the impact by the differential(s) from product specification point of view and to confirm the equivalency on electronic characteristics.</a:t>
            </a:r>
          </a:p>
          <a:p>
            <a:endParaRPr lang="en-US" altLang="ja-JP" sz="1400" b="1" dirty="0">
              <a:latin typeface="Arial" panose="020B0604020202020204" pitchFamily="34" charset="0"/>
              <a:cs typeface="Arial" panose="020B0604020202020204" pitchFamily="34" charset="0"/>
            </a:endParaRPr>
          </a:p>
          <a:p>
            <a:r>
              <a:rPr lang="en-US" altLang="ja-JP" sz="1400" dirty="0">
                <a:latin typeface="Arial" panose="020B0604020202020204" pitchFamily="34" charset="0"/>
                <a:cs typeface="Arial" panose="020B0604020202020204" pitchFamily="34" charset="0"/>
              </a:rPr>
              <a:t>With the above results,</a:t>
            </a:r>
          </a:p>
          <a:p>
            <a:r>
              <a:rPr lang="en-US" altLang="ja-JP" sz="1400" b="1" dirty="0">
                <a:latin typeface="Arial" panose="020B0604020202020204" pitchFamily="34" charset="0"/>
                <a:cs typeface="Arial" panose="020B0604020202020204" pitchFamily="34" charset="0"/>
              </a:rPr>
              <a:t>“2b. Verification of combination risk and definition of evaluation items”</a:t>
            </a:r>
          </a:p>
          <a:p>
            <a:r>
              <a:rPr lang="en-US" altLang="ja-JP" sz="1400" dirty="0">
                <a:latin typeface="Arial" panose="020B0604020202020204" pitchFamily="34" charset="0"/>
                <a:cs typeface="Arial" panose="020B0604020202020204" pitchFamily="34" charset="0"/>
              </a:rPr>
              <a:t>This section is to identify qualification test items and reason of selection for representative qualification product(s) and to confirm the required qualification test results.</a:t>
            </a:r>
            <a:endParaRPr lang="en-US" altLang="ja-JP" sz="1400" b="1" dirty="0"/>
          </a:p>
          <a:p>
            <a:endParaRPr lang="en-US" altLang="ja-JP" b="1" dirty="0"/>
          </a:p>
          <a:p>
            <a:pPr marL="0" marR="0" lvl="0" indent="0" algn="l" defTabSz="914400" rtl="0" eaLnBrk="1" fontAlgn="auto" latinLnBrk="0" hangingPunct="1">
              <a:lnSpc>
                <a:spcPct val="100000"/>
              </a:lnSpc>
              <a:spcBef>
                <a:spcPts val="0"/>
              </a:spcBef>
              <a:spcAft>
                <a:spcPts val="0"/>
              </a:spcAft>
              <a:buClrTx/>
              <a:buSzTx/>
              <a:buFontTx/>
              <a:buNone/>
              <a:tabLst/>
              <a:defRPr/>
            </a:pPr>
            <a:r>
              <a:rPr lang="id-ID" altLang="ja-JP" b="1" dirty="0">
                <a:latin typeface="Arial" panose="020B0604020202020204" pitchFamily="34" charset="0"/>
                <a:cs typeface="Arial" panose="020B0604020202020204" pitchFamily="34" charset="0"/>
              </a:rPr>
              <a:t>■Assessment Approach</a:t>
            </a:r>
            <a:endParaRPr lang="en-US" altLang="ja-JP" b="1"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latin typeface="Arial" panose="020B0604020202020204" pitchFamily="34" charset="0"/>
                <a:cs typeface="Arial" panose="020B0604020202020204" pitchFamily="34" charset="0"/>
              </a:rPr>
              <a:t>D</a:t>
            </a:r>
            <a:r>
              <a:rPr lang="id-ID" altLang="ja-JP" sz="1400" dirty="0">
                <a:latin typeface="Arial" panose="020B0604020202020204" pitchFamily="34" charset="0"/>
                <a:cs typeface="Arial" panose="020B0604020202020204" pitchFamily="34" charset="0"/>
              </a:rPr>
              <a:t>ifferential </a:t>
            </a:r>
            <a:r>
              <a:rPr lang="en-US" altLang="ja-JP" sz="1400" dirty="0">
                <a:latin typeface="Arial" panose="020B0604020202020204" pitchFamily="34" charset="0"/>
                <a:cs typeface="Arial" panose="020B0604020202020204" pitchFamily="34" charset="0"/>
              </a:rPr>
              <a:t>e</a:t>
            </a:r>
            <a:r>
              <a:rPr lang="id-ID" altLang="ja-JP" sz="1400" dirty="0">
                <a:latin typeface="Arial" panose="020B0604020202020204" pitchFamily="34" charset="0"/>
                <a:cs typeface="Arial" panose="020B0604020202020204" pitchFamily="34" charset="0"/>
              </a:rPr>
              <a:t>valuation </a:t>
            </a:r>
            <a:r>
              <a:rPr lang="en-US" altLang="ja-JP" sz="1400" dirty="0">
                <a:latin typeface="Arial" panose="020B0604020202020204" pitchFamily="34" charset="0"/>
                <a:cs typeface="Arial" panose="020B0604020202020204" pitchFamily="34" charset="0"/>
              </a:rPr>
              <a:t>of part approval with multi-resources can be OK only when process capability results for 1, equivalency on electronic characteristics for 2, and qualification test results selected by 2b are all OK.</a:t>
            </a:r>
          </a:p>
        </p:txBody>
      </p:sp>
      <p:sp>
        <p:nvSpPr>
          <p:cNvPr id="13" name="正方形/長方形 12"/>
          <p:cNvSpPr/>
          <p:nvPr/>
        </p:nvSpPr>
        <p:spPr>
          <a:xfrm>
            <a:off x="78947" y="789444"/>
            <a:ext cx="5887751" cy="1827745"/>
          </a:xfrm>
          <a:prstGeom prst="rect">
            <a:avLst/>
          </a:prstGeom>
          <a:noFill/>
          <a:ln w="57150">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78947" y="2717698"/>
            <a:ext cx="3901224" cy="1164409"/>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08272" y="3982616"/>
            <a:ext cx="5783580" cy="2468880"/>
          </a:xfrm>
          <a:custGeom>
            <a:avLst/>
            <a:gdLst>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3314700 w 5783580"/>
              <a:gd name="connsiteY4" fmla="*/ 0 h 2468880"/>
              <a:gd name="connsiteX5" fmla="*/ 3314700 w 5783580"/>
              <a:gd name="connsiteY5" fmla="*/ 434340 h 2468880"/>
              <a:gd name="connsiteX6" fmla="*/ 0 w 5783580"/>
              <a:gd name="connsiteY6" fmla="*/ 434340 h 2468880"/>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2495715 w 5783580"/>
              <a:gd name="connsiteY4" fmla="*/ 0 h 2468880"/>
              <a:gd name="connsiteX5" fmla="*/ 3314700 w 5783580"/>
              <a:gd name="connsiteY5" fmla="*/ 434340 h 2468880"/>
              <a:gd name="connsiteX6" fmla="*/ 0 w 5783580"/>
              <a:gd name="connsiteY6" fmla="*/ 434340 h 2468880"/>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2495715 w 5783580"/>
              <a:gd name="connsiteY4" fmla="*/ 0 h 2468880"/>
              <a:gd name="connsiteX5" fmla="*/ 2503667 w 5783580"/>
              <a:gd name="connsiteY5" fmla="*/ 442291 h 2468880"/>
              <a:gd name="connsiteX6" fmla="*/ 0 w 5783580"/>
              <a:gd name="connsiteY6" fmla="*/ 434340 h 2468880"/>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2893280 w 5783580"/>
              <a:gd name="connsiteY4" fmla="*/ 15903 h 2468880"/>
              <a:gd name="connsiteX5" fmla="*/ 2503667 w 5783580"/>
              <a:gd name="connsiteY5" fmla="*/ 442291 h 2468880"/>
              <a:gd name="connsiteX6" fmla="*/ 0 w 5783580"/>
              <a:gd name="connsiteY6" fmla="*/ 434340 h 2468880"/>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2893280 w 5783580"/>
              <a:gd name="connsiteY4" fmla="*/ 15903 h 2468880"/>
              <a:gd name="connsiteX5" fmla="*/ 2909184 w 5783580"/>
              <a:gd name="connsiteY5" fmla="*/ 442291 h 2468880"/>
              <a:gd name="connsiteX6" fmla="*/ 0 w 5783580"/>
              <a:gd name="connsiteY6" fmla="*/ 434340 h 2468880"/>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2893280 w 5783580"/>
              <a:gd name="connsiteY4" fmla="*/ 15903 h 2468880"/>
              <a:gd name="connsiteX5" fmla="*/ 2869427 w 5783580"/>
              <a:gd name="connsiteY5" fmla="*/ 434340 h 2468880"/>
              <a:gd name="connsiteX6" fmla="*/ 0 w 5783580"/>
              <a:gd name="connsiteY6" fmla="*/ 434340 h 2468880"/>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2893280 w 5783580"/>
              <a:gd name="connsiteY4" fmla="*/ 15903 h 2468880"/>
              <a:gd name="connsiteX5" fmla="*/ 2893280 w 5783580"/>
              <a:gd name="connsiteY5" fmla="*/ 450243 h 2468880"/>
              <a:gd name="connsiteX6" fmla="*/ 0 w 5783580"/>
              <a:gd name="connsiteY6" fmla="*/ 434340 h 2468880"/>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2893280 w 5783580"/>
              <a:gd name="connsiteY4" fmla="*/ 15903 h 2468880"/>
              <a:gd name="connsiteX5" fmla="*/ 2901231 w 5783580"/>
              <a:gd name="connsiteY5" fmla="*/ 442292 h 2468880"/>
              <a:gd name="connsiteX6" fmla="*/ 0 w 5783580"/>
              <a:gd name="connsiteY6" fmla="*/ 434340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3580" h="2468880">
                <a:moveTo>
                  <a:pt x="7620" y="426720"/>
                </a:moveTo>
                <a:lnTo>
                  <a:pt x="7620" y="2468880"/>
                </a:lnTo>
                <a:lnTo>
                  <a:pt x="5783580" y="2468880"/>
                </a:lnTo>
                <a:lnTo>
                  <a:pt x="5783580" y="0"/>
                </a:lnTo>
                <a:lnTo>
                  <a:pt x="2893280" y="15903"/>
                </a:lnTo>
                <a:lnTo>
                  <a:pt x="2901231" y="442292"/>
                </a:lnTo>
                <a:lnTo>
                  <a:pt x="0" y="434340"/>
                </a:ln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矢印コネクタ 21">
            <a:extLst>
              <a:ext uri="{FF2B5EF4-FFF2-40B4-BE49-F238E27FC236}">
                <a16:creationId xmlns:a16="http://schemas.microsoft.com/office/drawing/2014/main" id="{920D285A-371A-4E20-AE9C-24538F5F923E}"/>
              </a:ext>
            </a:extLst>
          </p:cNvPr>
          <p:cNvCxnSpPr>
            <a:cxnSpLocks/>
          </p:cNvCxnSpPr>
          <p:nvPr/>
        </p:nvCxnSpPr>
        <p:spPr>
          <a:xfrm>
            <a:off x="5932438" y="1482249"/>
            <a:ext cx="413691" cy="7179"/>
          </a:xfrm>
          <a:prstGeom prst="straightConnector1">
            <a:avLst/>
          </a:prstGeom>
          <a:noFill/>
          <a:ln w="57150">
            <a:solidFill>
              <a:srgbClr val="FF66FF"/>
            </a:solidFill>
            <a:tailEnd type="stealth"/>
          </a:ln>
        </p:spPr>
        <p:style>
          <a:lnRef idx="2">
            <a:schemeClr val="accent1">
              <a:shade val="50000"/>
            </a:schemeClr>
          </a:lnRef>
          <a:fillRef idx="1">
            <a:schemeClr val="accent1"/>
          </a:fillRef>
          <a:effectRef idx="0">
            <a:schemeClr val="accent1"/>
          </a:effectRef>
          <a:fontRef idx="minor">
            <a:schemeClr val="lt1"/>
          </a:fontRef>
        </p:style>
      </p:cxnSp>
      <p:cxnSp>
        <p:nvCxnSpPr>
          <p:cNvPr id="25" name="カギ線コネクタ 24"/>
          <p:cNvCxnSpPr>
            <a:cxnSpLocks/>
            <a:stCxn id="14" idx="3"/>
          </p:cNvCxnSpPr>
          <p:nvPr/>
        </p:nvCxnSpPr>
        <p:spPr>
          <a:xfrm flipV="1">
            <a:off x="3980171" y="2759798"/>
            <a:ext cx="2403044" cy="540105"/>
          </a:xfrm>
          <a:prstGeom prst="bentConnector3">
            <a:avLst>
              <a:gd name="adj1" fmla="val 50000"/>
            </a:avLst>
          </a:prstGeom>
          <a:noFill/>
          <a:ln w="57150">
            <a:solidFill>
              <a:srgbClr val="00B0F0"/>
            </a:solidFill>
            <a:tailEnd type="stealth"/>
          </a:ln>
        </p:spPr>
        <p:style>
          <a:lnRef idx="2">
            <a:schemeClr val="accent1">
              <a:shade val="50000"/>
            </a:schemeClr>
          </a:lnRef>
          <a:fillRef idx="1">
            <a:schemeClr val="accent1"/>
          </a:fillRef>
          <a:effectRef idx="0">
            <a:schemeClr val="accent1"/>
          </a:effectRef>
          <a:fontRef idx="minor">
            <a:schemeClr val="lt1"/>
          </a:fontRef>
        </p:style>
      </p:cxnSp>
      <p:grpSp>
        <p:nvGrpSpPr>
          <p:cNvPr id="46" name="グループ化 45"/>
          <p:cNvGrpSpPr/>
          <p:nvPr/>
        </p:nvGrpSpPr>
        <p:grpSpPr>
          <a:xfrm>
            <a:off x="5916205" y="3982617"/>
            <a:ext cx="402640" cy="1338348"/>
            <a:chOff x="5916205" y="2933701"/>
            <a:chExt cx="402640" cy="2186939"/>
          </a:xfrm>
        </p:grpSpPr>
        <p:cxnSp>
          <p:nvCxnSpPr>
            <p:cNvPr id="41" name="直線コネクタ 40"/>
            <p:cNvCxnSpPr/>
            <p:nvPr/>
          </p:nvCxnSpPr>
          <p:spPr>
            <a:xfrm>
              <a:off x="5916205" y="5090160"/>
              <a:ext cx="206845"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6092570" y="2933701"/>
              <a:ext cx="0" cy="2186939"/>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920D285A-371A-4E20-AE9C-24538F5F923E}"/>
                </a:ext>
              </a:extLst>
            </p:cNvPr>
            <p:cNvCxnSpPr>
              <a:cxnSpLocks/>
            </p:cNvCxnSpPr>
            <p:nvPr/>
          </p:nvCxnSpPr>
          <p:spPr>
            <a:xfrm>
              <a:off x="6112000" y="2960002"/>
              <a:ext cx="206845" cy="0"/>
            </a:xfrm>
            <a:prstGeom prst="straightConnector1">
              <a:avLst/>
            </a:prstGeom>
            <a:noFill/>
            <a:ln w="57150">
              <a:solidFill>
                <a:srgbClr val="FFC000"/>
              </a:solidFill>
              <a:tailEnd type="stealth"/>
            </a:ln>
          </p:spPr>
          <p:style>
            <a:lnRef idx="2">
              <a:schemeClr val="accent1">
                <a:shade val="50000"/>
              </a:schemeClr>
            </a:lnRef>
            <a:fillRef idx="1">
              <a:schemeClr val="accent1"/>
            </a:fillRef>
            <a:effectRef idx="0">
              <a:schemeClr val="accent1"/>
            </a:effectRef>
            <a:fontRef idx="minor">
              <a:schemeClr val="lt1"/>
            </a:fontRef>
          </p:style>
        </p:cxnSp>
      </p:grpSp>
      <p:sp>
        <p:nvSpPr>
          <p:cNvPr id="47" name="テキスト ボックス 46"/>
          <p:cNvSpPr txBox="1"/>
          <p:nvPr/>
        </p:nvSpPr>
        <p:spPr>
          <a:xfrm>
            <a:off x="122520" y="1999316"/>
            <a:ext cx="420308" cy="584775"/>
          </a:xfrm>
          <a:prstGeom prst="rect">
            <a:avLst/>
          </a:prstGeom>
          <a:solidFill>
            <a:srgbClr val="FFFFFF"/>
          </a:solidFill>
        </p:spPr>
        <p:txBody>
          <a:bodyPr wrap="none" rtlCol="0">
            <a:spAutoFit/>
          </a:bodyPr>
          <a:lstStyle/>
          <a:p>
            <a:r>
              <a:rPr kumimoji="1" lang="en-US" altLang="ja-JP" sz="3200" b="1" dirty="0">
                <a:solidFill>
                  <a:srgbClr val="FF66FF"/>
                </a:solidFill>
              </a:rPr>
              <a:t>1</a:t>
            </a:r>
            <a:endParaRPr kumimoji="1" lang="ja-JP" altLang="en-US" sz="3200" b="1" dirty="0">
              <a:solidFill>
                <a:srgbClr val="FF66FF"/>
              </a:solidFill>
            </a:endParaRPr>
          </a:p>
        </p:txBody>
      </p:sp>
      <p:sp>
        <p:nvSpPr>
          <p:cNvPr id="48" name="テキスト ボックス 47"/>
          <p:cNvSpPr txBox="1"/>
          <p:nvPr/>
        </p:nvSpPr>
        <p:spPr>
          <a:xfrm>
            <a:off x="122520" y="3229413"/>
            <a:ext cx="659155" cy="584775"/>
          </a:xfrm>
          <a:prstGeom prst="rect">
            <a:avLst/>
          </a:prstGeom>
          <a:solidFill>
            <a:srgbClr val="FFFFFF">
              <a:alpha val="69804"/>
            </a:srgbClr>
          </a:solidFill>
        </p:spPr>
        <p:txBody>
          <a:bodyPr wrap="none" rtlCol="0">
            <a:spAutoFit/>
          </a:bodyPr>
          <a:lstStyle/>
          <a:p>
            <a:r>
              <a:rPr lang="en-US" altLang="ja-JP" sz="3200" b="1" dirty="0">
                <a:solidFill>
                  <a:srgbClr val="00B0F0"/>
                </a:solidFill>
              </a:rPr>
              <a:t>2a</a:t>
            </a:r>
            <a:endParaRPr kumimoji="1" lang="ja-JP" altLang="en-US" sz="3200" b="1" dirty="0">
              <a:solidFill>
                <a:srgbClr val="00B0F0"/>
              </a:solidFill>
            </a:endParaRPr>
          </a:p>
        </p:txBody>
      </p:sp>
      <p:sp>
        <p:nvSpPr>
          <p:cNvPr id="49" name="テキスト ボックス 48"/>
          <p:cNvSpPr txBox="1"/>
          <p:nvPr/>
        </p:nvSpPr>
        <p:spPr>
          <a:xfrm>
            <a:off x="332674" y="5734976"/>
            <a:ext cx="671979" cy="584775"/>
          </a:xfrm>
          <a:prstGeom prst="rect">
            <a:avLst/>
          </a:prstGeom>
          <a:solidFill>
            <a:srgbClr val="FFFFFF"/>
          </a:solidFill>
        </p:spPr>
        <p:txBody>
          <a:bodyPr wrap="none" rtlCol="0">
            <a:spAutoFit/>
          </a:bodyPr>
          <a:lstStyle/>
          <a:p>
            <a:r>
              <a:rPr lang="en-US" altLang="ja-JP" sz="3200" b="1" dirty="0">
                <a:solidFill>
                  <a:srgbClr val="FFC000"/>
                </a:solidFill>
              </a:rPr>
              <a:t>2b</a:t>
            </a:r>
            <a:endParaRPr kumimoji="1" lang="ja-JP" altLang="en-US" sz="3200" b="1" dirty="0">
              <a:solidFill>
                <a:srgbClr val="FFC000"/>
              </a:solidFill>
            </a:endParaRPr>
          </a:p>
        </p:txBody>
      </p:sp>
      <p:pic>
        <p:nvPicPr>
          <p:cNvPr id="9" name="図 8">
            <a:extLst>
              <a:ext uri="{FF2B5EF4-FFF2-40B4-BE49-F238E27FC236}">
                <a16:creationId xmlns:a16="http://schemas.microsoft.com/office/drawing/2014/main" id="{4EE71C32-AA20-837E-AD3B-5CB3B00A52A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2520" y="770792"/>
            <a:ext cx="5805124" cy="1791099"/>
          </a:xfrm>
          <a:prstGeom prst="rect">
            <a:avLst/>
          </a:prstGeom>
        </p:spPr>
      </p:pic>
      <p:pic>
        <p:nvPicPr>
          <p:cNvPr id="10" name="図 9">
            <a:extLst>
              <a:ext uri="{FF2B5EF4-FFF2-40B4-BE49-F238E27FC236}">
                <a16:creationId xmlns:a16="http://schemas.microsoft.com/office/drawing/2014/main" id="{016070B1-2098-215A-5F78-303927134D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339" y="2745304"/>
            <a:ext cx="3837416" cy="1058382"/>
          </a:xfrm>
          <a:prstGeom prst="rect">
            <a:avLst/>
          </a:prstGeom>
        </p:spPr>
      </p:pic>
      <p:pic>
        <p:nvPicPr>
          <p:cNvPr id="11" name="図 10">
            <a:extLst>
              <a:ext uri="{FF2B5EF4-FFF2-40B4-BE49-F238E27FC236}">
                <a16:creationId xmlns:a16="http://schemas.microsoft.com/office/drawing/2014/main" id="{541C93D8-F5E4-DF26-7CDE-C21FEA956A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2524" y="4096056"/>
            <a:ext cx="5684603" cy="2234508"/>
          </a:xfrm>
          <a:prstGeom prst="rect">
            <a:avLst/>
          </a:prstGeom>
        </p:spPr>
      </p:pic>
      <p:sp>
        <p:nvSpPr>
          <p:cNvPr id="12" name="テキスト ボックス 11">
            <a:extLst>
              <a:ext uri="{FF2B5EF4-FFF2-40B4-BE49-F238E27FC236}">
                <a16:creationId xmlns:a16="http://schemas.microsoft.com/office/drawing/2014/main" id="{2F5EB6CF-9F09-5283-DE6A-0A3021A6CAE7}"/>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2790565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F95AF22-34B2-4D47-0283-A5B72D787B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880837"/>
            <a:ext cx="7792861" cy="3997665"/>
          </a:xfrm>
          <a:prstGeom prst="rect">
            <a:avLst/>
          </a:prstGeom>
        </p:spPr>
      </p:pic>
      <p:sp>
        <p:nvSpPr>
          <p:cNvPr id="4" name="テキスト ボックス 3"/>
          <p:cNvSpPr txBox="1"/>
          <p:nvPr/>
        </p:nvSpPr>
        <p:spPr>
          <a:xfrm>
            <a:off x="14744" y="34027"/>
            <a:ext cx="7620776" cy="584775"/>
          </a:xfrm>
          <a:prstGeom prst="rect">
            <a:avLst/>
          </a:prstGeom>
          <a:noFill/>
        </p:spPr>
        <p:txBody>
          <a:bodyPr wrap="square" rtlCol="0">
            <a:spAutoFit/>
          </a:bodyPr>
          <a:lstStyle/>
          <a:p>
            <a:r>
              <a:rPr lang="en-US" altLang="ja-JP" sz="1600" b="1" dirty="0">
                <a:latin typeface="Segoe UI" panose="020B0502040204020203" pitchFamily="34" charset="0"/>
                <a:cs typeface="Segoe UI" panose="020B0502040204020203" pitchFamily="34" charset="0"/>
              </a:rPr>
              <a:t>1.</a:t>
            </a:r>
            <a:r>
              <a:rPr lang="en-US" altLang="ja-JP" sz="1600" b="1" dirty="0">
                <a:latin typeface="Arial" panose="020B0604020202020204" pitchFamily="34" charset="0"/>
                <a:cs typeface="Arial" panose="020B0604020202020204" pitchFamily="34" charset="0"/>
              </a:rPr>
              <a:t> Manufacturing differential check with multi-resource application</a:t>
            </a:r>
          </a:p>
          <a:p>
            <a:r>
              <a:rPr lang="en-US" altLang="ja-JP" sz="1600" b="1" dirty="0">
                <a:latin typeface="Segoe UI" panose="020B0502040204020203" pitchFamily="34" charset="0"/>
                <a:cs typeface="Segoe UI" panose="020B0502040204020203" pitchFamily="34" charset="0"/>
              </a:rPr>
              <a:t>   (1/2)</a:t>
            </a:r>
          </a:p>
        </p:txBody>
      </p:sp>
      <p:grpSp>
        <p:nvGrpSpPr>
          <p:cNvPr id="10" name="グループ化 9">
            <a:extLst>
              <a:ext uri="{FF2B5EF4-FFF2-40B4-BE49-F238E27FC236}">
                <a16:creationId xmlns:a16="http://schemas.microsoft.com/office/drawing/2014/main" id="{23360FD7-0EF1-4A0D-886B-C9E2A38383B3}"/>
              </a:ext>
            </a:extLst>
          </p:cNvPr>
          <p:cNvGrpSpPr/>
          <p:nvPr/>
        </p:nvGrpSpPr>
        <p:grpSpPr>
          <a:xfrm>
            <a:off x="41513" y="2599662"/>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3" name="グループ化 12">
            <a:extLst>
              <a:ext uri="{FF2B5EF4-FFF2-40B4-BE49-F238E27FC236}">
                <a16:creationId xmlns:a16="http://schemas.microsoft.com/office/drawing/2014/main" id="{23360FD7-0EF1-4A0D-886B-C9E2A38383B3}"/>
              </a:ext>
            </a:extLst>
          </p:cNvPr>
          <p:cNvGrpSpPr/>
          <p:nvPr/>
        </p:nvGrpSpPr>
        <p:grpSpPr>
          <a:xfrm>
            <a:off x="603804" y="2586233"/>
            <a:ext cx="504000" cy="307777"/>
            <a:chOff x="1550126" y="1011443"/>
            <a:chExt cx="504000" cy="307777"/>
          </a:xfrm>
        </p:grpSpPr>
        <p:sp>
          <p:nvSpPr>
            <p:cNvPr id="14" name="楕円 13">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5" name="テキスト ボックス 14">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6" name="グループ化 15">
            <a:extLst>
              <a:ext uri="{FF2B5EF4-FFF2-40B4-BE49-F238E27FC236}">
                <a16:creationId xmlns:a16="http://schemas.microsoft.com/office/drawing/2014/main" id="{23360FD7-0EF1-4A0D-886B-C9E2A38383B3}"/>
              </a:ext>
            </a:extLst>
          </p:cNvPr>
          <p:cNvGrpSpPr/>
          <p:nvPr/>
        </p:nvGrpSpPr>
        <p:grpSpPr>
          <a:xfrm>
            <a:off x="1352106" y="2489439"/>
            <a:ext cx="504000" cy="307777"/>
            <a:chOff x="1550126" y="1011443"/>
            <a:chExt cx="504000" cy="307777"/>
          </a:xfrm>
        </p:grpSpPr>
        <p:sp>
          <p:nvSpPr>
            <p:cNvPr id="17" name="楕円 16">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1-3</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7" name="グループ化 26">
            <a:extLst>
              <a:ext uri="{FF2B5EF4-FFF2-40B4-BE49-F238E27FC236}">
                <a16:creationId xmlns:a16="http://schemas.microsoft.com/office/drawing/2014/main" id="{23360FD7-0EF1-4A0D-886B-C9E2A38383B3}"/>
              </a:ext>
            </a:extLst>
          </p:cNvPr>
          <p:cNvGrpSpPr/>
          <p:nvPr/>
        </p:nvGrpSpPr>
        <p:grpSpPr>
          <a:xfrm>
            <a:off x="2753696" y="2480556"/>
            <a:ext cx="504000" cy="307777"/>
            <a:chOff x="1550126" y="1011443"/>
            <a:chExt cx="504000" cy="307777"/>
          </a:xfrm>
        </p:grpSpPr>
        <p:sp>
          <p:nvSpPr>
            <p:cNvPr id="28" name="楕円 2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29" name="テキスト ボックス 2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1-4</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0" name="グループ化 29">
            <a:extLst>
              <a:ext uri="{FF2B5EF4-FFF2-40B4-BE49-F238E27FC236}">
                <a16:creationId xmlns:a16="http://schemas.microsoft.com/office/drawing/2014/main" id="{23360FD7-0EF1-4A0D-886B-C9E2A38383B3}"/>
              </a:ext>
            </a:extLst>
          </p:cNvPr>
          <p:cNvGrpSpPr/>
          <p:nvPr/>
        </p:nvGrpSpPr>
        <p:grpSpPr>
          <a:xfrm>
            <a:off x="5760137" y="1863579"/>
            <a:ext cx="504000" cy="307777"/>
            <a:chOff x="1550126" y="1011443"/>
            <a:chExt cx="504000" cy="307777"/>
          </a:xfrm>
        </p:grpSpPr>
        <p:sp>
          <p:nvSpPr>
            <p:cNvPr id="31" name="楕円 3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32" name="テキスト ボックス 3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1-5</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7" name="グループ化 36">
            <a:extLst>
              <a:ext uri="{FF2B5EF4-FFF2-40B4-BE49-F238E27FC236}">
                <a16:creationId xmlns:a16="http://schemas.microsoft.com/office/drawing/2014/main" id="{23360FD7-0EF1-4A0D-886B-C9E2A38383B3}"/>
              </a:ext>
            </a:extLst>
          </p:cNvPr>
          <p:cNvGrpSpPr/>
          <p:nvPr/>
        </p:nvGrpSpPr>
        <p:grpSpPr>
          <a:xfrm>
            <a:off x="1338254" y="4402002"/>
            <a:ext cx="504000" cy="307777"/>
            <a:chOff x="1550126" y="1011443"/>
            <a:chExt cx="504000" cy="307777"/>
          </a:xfrm>
        </p:grpSpPr>
        <p:sp>
          <p:nvSpPr>
            <p:cNvPr id="38" name="楕円 3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39" name="テキスト ボックス 3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1-6</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3" name="テキスト ボックス 2">
            <a:extLst>
              <a:ext uri="{FF2B5EF4-FFF2-40B4-BE49-F238E27FC236}">
                <a16:creationId xmlns:a16="http://schemas.microsoft.com/office/drawing/2014/main" id="{09A67C5D-CF38-D87D-3633-455B2E714C8C}"/>
              </a:ext>
            </a:extLst>
          </p:cNvPr>
          <p:cNvSpPr txBox="1"/>
          <p:nvPr/>
        </p:nvSpPr>
        <p:spPr>
          <a:xfrm>
            <a:off x="7851152" y="1137001"/>
            <a:ext cx="4253936" cy="5447645"/>
          </a:xfrm>
          <a:prstGeom prst="rect">
            <a:avLst/>
          </a:prstGeom>
          <a:solidFill>
            <a:schemeClr val="bg1">
              <a:lumMod val="95000"/>
            </a:schemeClr>
          </a:solidFill>
        </p:spPr>
        <p:txBody>
          <a:bodyPr wrap="square" rtlCol="0">
            <a:spAutoFit/>
          </a:bodyPr>
          <a:lstStyle/>
          <a:p>
            <a:r>
              <a:rPr lang="en-US" altLang="ja-JP" sz="1200" b="1" dirty="0">
                <a:latin typeface="Arial" panose="020B0604020202020204" pitchFamily="34" charset="0"/>
                <a:cs typeface="Arial" panose="020B0604020202020204" pitchFamily="34" charset="0"/>
              </a:rPr>
              <a:t>1-1) </a:t>
            </a:r>
            <a:r>
              <a:rPr lang="en-US" altLang="ja-JP" sz="1200" dirty="0">
                <a:latin typeface="Arial" panose="020B0604020202020204" pitchFamily="34" charset="0"/>
                <a:cs typeface="Arial" panose="020B0604020202020204" pitchFamily="34" charset="0"/>
              </a:rPr>
              <a:t>Select “Reason of application” from the drop-down lists. If “Others” is selected, add a comment No. in 1-4) and write explanatory comments on 1-6).</a:t>
            </a:r>
          </a:p>
          <a:p>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1-2) </a:t>
            </a:r>
            <a:r>
              <a:rPr lang="en-US" altLang="ja-JP" sz="1200" dirty="0">
                <a:latin typeface="Arial" panose="020B0604020202020204" pitchFamily="34" charset="0"/>
                <a:cs typeface="Arial" panose="020B0604020202020204" pitchFamily="34" charset="0"/>
              </a:rPr>
              <a:t>Write production experience </a:t>
            </a:r>
          </a:p>
          <a:p>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1-3) </a:t>
            </a:r>
            <a:r>
              <a:rPr lang="en-US" altLang="ja-JP" sz="1200" dirty="0">
                <a:latin typeface="Arial" panose="020B0604020202020204" pitchFamily="34" charset="0"/>
                <a:cs typeface="Arial" panose="020B0604020202020204" pitchFamily="34" charset="0"/>
              </a:rPr>
              <a:t>Select “Multi-resource type” from the drop-down lists. </a:t>
            </a:r>
          </a:p>
          <a:p>
            <a:r>
              <a:rPr lang="en-US" altLang="ja-JP" sz="1200" dirty="0">
                <a:latin typeface="Arial" panose="020B0604020202020204" pitchFamily="34" charset="0"/>
                <a:cs typeface="Arial" panose="020B0604020202020204" pitchFamily="34" charset="0"/>
              </a:rPr>
              <a:t>If “Others” is selected, add a comment No. in 1-4) and write explanatory comments on 1-6).</a:t>
            </a:r>
          </a:p>
          <a:p>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1-4) </a:t>
            </a:r>
            <a:r>
              <a:rPr lang="en-US" altLang="ja-JP" sz="1200" dirty="0">
                <a:latin typeface="Arial" panose="020B0604020202020204" pitchFamily="34" charset="0"/>
                <a:cs typeface="Arial" panose="020B0604020202020204" pitchFamily="34" charset="0"/>
              </a:rPr>
              <a:t>Select “multi-resource differential content” from the drop-down lists. If additional explanation is required, add a comment No. and write comments on 1-6). If there is no applicable one, leave it blank, add a comment No. , and write additional comments on 1-6). </a:t>
            </a:r>
          </a:p>
          <a:p>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1-5) </a:t>
            </a:r>
            <a:r>
              <a:rPr lang="en-US" altLang="ja-JP" sz="1200" dirty="0">
                <a:latin typeface="Arial" panose="020B0604020202020204" pitchFamily="34" charset="0"/>
                <a:cs typeface="Arial" panose="020B0604020202020204" pitchFamily="34" charset="0"/>
              </a:rPr>
              <a:t>As to multi-resource differential(s) from 4M1E point of view , select from the below 3 items</a:t>
            </a:r>
          </a:p>
          <a:p>
            <a:endParaRPr lang="en-US" altLang="ja-JP" sz="1200" dirty="0">
              <a:latin typeface="Arial" panose="020B0604020202020204" pitchFamily="34" charset="0"/>
              <a:cs typeface="Arial" panose="020B0604020202020204" pitchFamily="34" charset="0"/>
            </a:endParaRPr>
          </a:p>
          <a:p>
            <a:r>
              <a:rPr lang="en-US" altLang="ja-JP" sz="1200" dirty="0">
                <a:latin typeface="Arial" panose="020B0604020202020204" pitchFamily="34" charset="0"/>
                <a:cs typeface="Arial" panose="020B0604020202020204" pitchFamily="34" charset="0"/>
              </a:rPr>
              <a:t>“</a:t>
            </a:r>
            <a:r>
              <a:rPr lang="en-US" altLang="ja-JP" sz="1200" b="1" dirty="0">
                <a:latin typeface="Arial" panose="020B0604020202020204" pitchFamily="34" charset="0"/>
                <a:cs typeface="Arial" panose="020B0604020202020204" pitchFamily="34" charset="0"/>
              </a:rPr>
              <a:t>D</a:t>
            </a:r>
            <a:r>
              <a:rPr lang="en-US" altLang="ja-JP" sz="1200" dirty="0">
                <a:latin typeface="Arial" panose="020B0604020202020204" pitchFamily="34" charset="0"/>
                <a:cs typeface="Arial" panose="020B0604020202020204" pitchFamily="34" charset="0"/>
              </a:rPr>
              <a:t>“ for Difference </a:t>
            </a:r>
          </a:p>
          <a:p>
            <a:r>
              <a:rPr lang="en-US" altLang="ja-JP" sz="1200" dirty="0">
                <a:latin typeface="Arial" panose="020B0604020202020204" pitchFamily="34" charset="0"/>
                <a:cs typeface="Arial" panose="020B0604020202020204" pitchFamily="34" charset="0"/>
              </a:rPr>
              <a:t>“</a:t>
            </a:r>
            <a:r>
              <a:rPr lang="en-US" altLang="ja-JP" sz="1200" b="1" dirty="0">
                <a:latin typeface="Arial" panose="020B0604020202020204" pitchFamily="34" charset="0"/>
                <a:cs typeface="Arial" panose="020B0604020202020204" pitchFamily="34" charset="0"/>
              </a:rPr>
              <a:t>E</a:t>
            </a:r>
            <a:r>
              <a:rPr lang="en-US" altLang="ja-JP" sz="1200" dirty="0">
                <a:latin typeface="Arial" panose="020B0604020202020204" pitchFamily="34" charset="0"/>
                <a:cs typeface="Arial" panose="020B0604020202020204" pitchFamily="34" charset="0"/>
              </a:rPr>
              <a:t>”  for Equivalent</a:t>
            </a:r>
          </a:p>
          <a:p>
            <a:r>
              <a:rPr lang="en-US" altLang="ja-JP" sz="1200" dirty="0">
                <a:latin typeface="Arial" panose="020B0604020202020204" pitchFamily="34" charset="0"/>
                <a:cs typeface="Arial" panose="020B0604020202020204" pitchFamily="34" charset="0"/>
              </a:rPr>
              <a:t>“</a:t>
            </a:r>
            <a:r>
              <a:rPr lang="en-US" altLang="ja-JP" sz="1200" b="1" dirty="0">
                <a:latin typeface="Arial" panose="020B0604020202020204" pitchFamily="34" charset="0"/>
                <a:cs typeface="Arial" panose="020B0604020202020204" pitchFamily="34" charset="0"/>
              </a:rPr>
              <a:t>No</a:t>
            </a:r>
            <a:r>
              <a:rPr lang="en-US" altLang="ja-JP" sz="1200" dirty="0">
                <a:latin typeface="Arial" panose="020B0604020202020204" pitchFamily="34" charset="0"/>
                <a:cs typeface="Arial" panose="020B0604020202020204" pitchFamily="34" charset="0"/>
              </a:rPr>
              <a:t>” for No-difference</a:t>
            </a:r>
          </a:p>
          <a:p>
            <a:endParaRPr lang="en-US" altLang="ja-JP" sz="1200" dirty="0">
              <a:latin typeface="Arial" panose="020B0604020202020204" pitchFamily="34" charset="0"/>
              <a:cs typeface="Arial" panose="020B0604020202020204" pitchFamily="34" charset="0"/>
            </a:endParaRPr>
          </a:p>
          <a:p>
            <a:r>
              <a:rPr lang="en-US" altLang="ja-JP" sz="1200" dirty="0">
                <a:latin typeface="Arial" panose="020B0604020202020204" pitchFamily="34" charset="0"/>
                <a:cs typeface="Arial" panose="020B0604020202020204" pitchFamily="34" charset="0"/>
              </a:rPr>
              <a:t>Refer to the “4M1E STD” sheet for each definition</a:t>
            </a:r>
          </a:p>
          <a:p>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1-6) </a:t>
            </a:r>
            <a:r>
              <a:rPr lang="en-US" altLang="ja-JP" sz="1200" dirty="0">
                <a:latin typeface="Arial" panose="020B0604020202020204" pitchFamily="34" charset="0"/>
                <a:cs typeface="Arial" panose="020B0604020202020204" pitchFamily="34" charset="0"/>
              </a:rPr>
              <a:t>Write additional comments for 1-1) to 1-5).</a:t>
            </a:r>
          </a:p>
          <a:p>
            <a:r>
              <a:rPr lang="en-US" altLang="ja-JP" sz="1200" dirty="0">
                <a:latin typeface="Arial" panose="020B0604020202020204" pitchFamily="34" charset="0"/>
                <a:cs typeface="Arial" panose="020B0604020202020204" pitchFamily="34" charset="0"/>
              </a:rPr>
              <a:t>Link each comment No. to the No. added in 1-4) and/or 1-5). If “E”  for Equivalent is selected in 1-5), make sure to write its justification.</a:t>
            </a:r>
          </a:p>
        </p:txBody>
      </p:sp>
      <p:sp>
        <p:nvSpPr>
          <p:cNvPr id="5" name="テキスト ボックス 4">
            <a:extLst>
              <a:ext uri="{FF2B5EF4-FFF2-40B4-BE49-F238E27FC236}">
                <a16:creationId xmlns:a16="http://schemas.microsoft.com/office/drawing/2014/main" id="{F7410A82-0AC1-1EBC-2E3D-9373A041E7E2}"/>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2213415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0EB0ACF9-9014-95CE-C911-00D9E0FADFB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3767" y="1130161"/>
            <a:ext cx="7227703" cy="3988602"/>
          </a:xfrm>
          <a:prstGeom prst="rect">
            <a:avLst/>
          </a:prstGeom>
        </p:spPr>
      </p:pic>
      <p:sp>
        <p:nvSpPr>
          <p:cNvPr id="3" name="正方形/長方形 2"/>
          <p:cNvSpPr/>
          <p:nvPr/>
        </p:nvSpPr>
        <p:spPr>
          <a:xfrm>
            <a:off x="7371470" y="923860"/>
            <a:ext cx="4600136" cy="3139321"/>
          </a:xfrm>
          <a:prstGeom prst="rect">
            <a:avLst/>
          </a:prstGeom>
          <a:solidFill>
            <a:schemeClr val="bg1">
              <a:lumMod val="95000"/>
            </a:schemeClr>
          </a:solidFill>
        </p:spPr>
        <p:txBody>
          <a:bodyPr wrap="square" rtlCol="0">
            <a:spAutoFit/>
          </a:bodyPr>
          <a:lstStyle/>
          <a:p>
            <a:r>
              <a:rPr lang="en-US" altLang="ja-JP" sz="1200" b="1" dirty="0">
                <a:latin typeface="Arial" panose="020B0604020202020204" pitchFamily="34" charset="0"/>
                <a:cs typeface="Arial" panose="020B0604020202020204" pitchFamily="34" charset="0"/>
              </a:rPr>
              <a:t>1-7) </a:t>
            </a:r>
            <a:r>
              <a:rPr lang="en-US" altLang="ja-JP" sz="1200" dirty="0">
                <a:latin typeface="Arial" panose="020B0604020202020204" pitchFamily="34" charset="0"/>
                <a:cs typeface="Arial" panose="020B0604020202020204" pitchFamily="34" charset="0"/>
              </a:rPr>
              <a:t>If “Any correction to mitigate the differential effect in product” occurs, select “Yes”. if not, select “No”. Add comment in 1-8) if additional explanation is required by adding a comment No.</a:t>
            </a:r>
          </a:p>
          <a:p>
            <a:endParaRPr lang="en-US" altLang="ja-JP" sz="1400" b="1" dirty="0">
              <a:latin typeface="+mn-ea"/>
            </a:endParaRPr>
          </a:p>
          <a:p>
            <a:r>
              <a:rPr lang="en-US" altLang="ja-JP" sz="1200" b="1" dirty="0">
                <a:latin typeface="Arial" panose="020B0604020202020204" pitchFamily="34" charset="0"/>
                <a:cs typeface="Arial" panose="020B0604020202020204" pitchFamily="34" charset="0"/>
              </a:rPr>
              <a:t>1-8) </a:t>
            </a:r>
            <a:r>
              <a:rPr lang="en-US" altLang="ja-JP" sz="1200" dirty="0">
                <a:latin typeface="Arial" panose="020B0604020202020204" pitchFamily="34" charset="0"/>
                <a:cs typeface="Arial" panose="020B0604020202020204" pitchFamily="34" charset="0"/>
              </a:rPr>
              <a:t>Add explanations for 1-7).</a:t>
            </a:r>
            <a:endParaRPr lang="ja-JP" altLang="ja-JP" sz="1200" dirty="0">
              <a:latin typeface="Arial" panose="020B0604020202020204" pitchFamily="34" charset="0"/>
              <a:cs typeface="Arial" panose="020B0604020202020204" pitchFamily="34" charset="0"/>
            </a:endParaRPr>
          </a:p>
          <a:p>
            <a:endParaRPr lang="ja-JP" altLang="ja-JP" sz="1400" b="1" dirty="0">
              <a:latin typeface="+mn-ea"/>
            </a:endParaRPr>
          </a:p>
          <a:p>
            <a:r>
              <a:rPr lang="en-US" altLang="ja-JP" sz="1200" b="1" dirty="0">
                <a:latin typeface="Arial" panose="020B0604020202020204" pitchFamily="34" charset="0"/>
                <a:cs typeface="Arial" panose="020B0604020202020204" pitchFamily="34" charset="0"/>
              </a:rPr>
              <a:t>1-9) </a:t>
            </a:r>
            <a:r>
              <a:rPr lang="en-US" altLang="ja-JP" sz="1200" dirty="0">
                <a:latin typeface="Arial" panose="020B0604020202020204" pitchFamily="34" charset="0"/>
                <a:cs typeface="Arial" panose="020B0604020202020204" pitchFamily="34" charset="0"/>
              </a:rPr>
              <a:t>Select from the drop-down lists which link with the selected “muti-resource differential content”.</a:t>
            </a:r>
          </a:p>
          <a:p>
            <a:endParaRPr lang="ja-JP" altLang="ja-JP" sz="1400" b="1" dirty="0">
              <a:latin typeface="+mn-ea"/>
            </a:endParaRPr>
          </a:p>
          <a:p>
            <a:r>
              <a:rPr lang="en-US" altLang="ja-JP" sz="1200" b="1" dirty="0">
                <a:latin typeface="Arial" panose="020B0604020202020204" pitchFamily="34" charset="0"/>
                <a:cs typeface="Arial" panose="020B0604020202020204" pitchFamily="34" charset="0"/>
              </a:rPr>
              <a:t>1-10) </a:t>
            </a:r>
            <a:r>
              <a:rPr lang="en-US" altLang="ja-JP" sz="1200" dirty="0">
                <a:latin typeface="Arial" panose="020B0604020202020204" pitchFamily="34" charset="0"/>
                <a:cs typeface="Arial" panose="020B0604020202020204" pitchFamily="34" charset="0"/>
              </a:rPr>
              <a:t>If “D” or “E” is selected in 1-5), process capability results need to be submitted as summarized evidence documents. </a:t>
            </a:r>
          </a:p>
          <a:p>
            <a:r>
              <a:rPr lang="en-US" altLang="ja-JP" sz="1200" dirty="0">
                <a:latin typeface="Arial" panose="020B0604020202020204" pitchFamily="34" charset="0"/>
                <a:cs typeface="Arial" panose="020B0604020202020204" pitchFamily="34" charset="0"/>
              </a:rPr>
              <a:t>(Also refer to the “Example#1” Sheet”)</a:t>
            </a:r>
          </a:p>
          <a:p>
            <a:endParaRPr lang="en-US" altLang="ja-JP" sz="1200" dirty="0">
              <a:latin typeface="Arial" panose="020B0604020202020204" pitchFamily="34" charset="0"/>
              <a:cs typeface="Arial" panose="020B0604020202020204" pitchFamily="34" charset="0"/>
            </a:endParaRPr>
          </a:p>
          <a:p>
            <a:r>
              <a:rPr lang="en-US" altLang="ja-JP" sz="1200" dirty="0">
                <a:latin typeface="Arial" panose="020B0604020202020204" pitchFamily="34" charset="0"/>
                <a:cs typeface="Arial" panose="020B0604020202020204" pitchFamily="34" charset="0"/>
              </a:rPr>
              <a:t>If the result is not yet available, write the expected completion date. If already completed, write the reference document name and page #. </a:t>
            </a:r>
          </a:p>
        </p:txBody>
      </p:sp>
      <p:grpSp>
        <p:nvGrpSpPr>
          <p:cNvPr id="6" name="グループ化 5">
            <a:extLst>
              <a:ext uri="{FF2B5EF4-FFF2-40B4-BE49-F238E27FC236}">
                <a16:creationId xmlns:a16="http://schemas.microsoft.com/office/drawing/2014/main" id="{23360FD7-0EF1-4A0D-886B-C9E2A38383B3}"/>
              </a:ext>
            </a:extLst>
          </p:cNvPr>
          <p:cNvGrpSpPr/>
          <p:nvPr/>
        </p:nvGrpSpPr>
        <p:grpSpPr>
          <a:xfrm>
            <a:off x="309848" y="4216821"/>
            <a:ext cx="504000" cy="307777"/>
            <a:chOff x="1550126" y="1011443"/>
            <a:chExt cx="504000" cy="307777"/>
          </a:xfrm>
        </p:grpSpPr>
        <p:sp>
          <p:nvSpPr>
            <p:cNvPr id="7" name="楕円 6">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1-8</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9" name="グループ化 8">
            <a:extLst>
              <a:ext uri="{FF2B5EF4-FFF2-40B4-BE49-F238E27FC236}">
                <a16:creationId xmlns:a16="http://schemas.microsoft.com/office/drawing/2014/main" id="{23360FD7-0EF1-4A0D-886B-C9E2A38383B3}"/>
              </a:ext>
            </a:extLst>
          </p:cNvPr>
          <p:cNvGrpSpPr/>
          <p:nvPr/>
        </p:nvGrpSpPr>
        <p:grpSpPr>
          <a:xfrm>
            <a:off x="434934" y="1718920"/>
            <a:ext cx="504000" cy="307777"/>
            <a:chOff x="1550126" y="1011443"/>
            <a:chExt cx="504000" cy="281543"/>
          </a:xfrm>
        </p:grpSpPr>
        <p:sp>
          <p:nvSpPr>
            <p:cNvPr id="10" name="楕円 9">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11" name="テキスト ボックス 10">
              <a:extLst>
                <a:ext uri="{FF2B5EF4-FFF2-40B4-BE49-F238E27FC236}">
                  <a16:creationId xmlns:a16="http://schemas.microsoft.com/office/drawing/2014/main" id="{C8905663-BFED-45D1-BE05-F8F61FFFD381}"/>
                </a:ext>
              </a:extLst>
            </p:cNvPr>
            <p:cNvSpPr txBox="1"/>
            <p:nvPr/>
          </p:nvSpPr>
          <p:spPr>
            <a:xfrm>
              <a:off x="1550126" y="1011443"/>
              <a:ext cx="504000" cy="281543"/>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1-7</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2" name="グループ化 11">
            <a:extLst>
              <a:ext uri="{FF2B5EF4-FFF2-40B4-BE49-F238E27FC236}">
                <a16:creationId xmlns:a16="http://schemas.microsoft.com/office/drawing/2014/main" id="{23360FD7-0EF1-4A0D-886B-C9E2A38383B3}"/>
              </a:ext>
            </a:extLst>
          </p:cNvPr>
          <p:cNvGrpSpPr/>
          <p:nvPr/>
        </p:nvGrpSpPr>
        <p:grpSpPr>
          <a:xfrm>
            <a:off x="2349252" y="1516479"/>
            <a:ext cx="825499" cy="307777"/>
            <a:chOff x="1376557" y="1011443"/>
            <a:chExt cx="825499" cy="307777"/>
          </a:xfrm>
        </p:grpSpPr>
        <p:sp>
          <p:nvSpPr>
            <p:cNvPr id="13" name="楕円 12">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14" name="テキスト ボックス 13">
              <a:extLst>
                <a:ext uri="{FF2B5EF4-FFF2-40B4-BE49-F238E27FC236}">
                  <a16:creationId xmlns:a16="http://schemas.microsoft.com/office/drawing/2014/main" id="{C8905663-BFED-45D1-BE05-F8F61FFFD381}"/>
                </a:ext>
              </a:extLst>
            </p:cNvPr>
            <p:cNvSpPr txBox="1"/>
            <p:nvPr/>
          </p:nvSpPr>
          <p:spPr>
            <a:xfrm>
              <a:off x="1376557" y="1011443"/>
              <a:ext cx="825499"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1-9</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8" name="グループ化 17">
            <a:extLst>
              <a:ext uri="{FF2B5EF4-FFF2-40B4-BE49-F238E27FC236}">
                <a16:creationId xmlns:a16="http://schemas.microsoft.com/office/drawing/2014/main" id="{23360FD7-0EF1-4A0D-886B-C9E2A38383B3}"/>
              </a:ext>
            </a:extLst>
          </p:cNvPr>
          <p:cNvGrpSpPr/>
          <p:nvPr/>
        </p:nvGrpSpPr>
        <p:grpSpPr>
          <a:xfrm>
            <a:off x="5683250" y="1487579"/>
            <a:ext cx="825499" cy="307777"/>
            <a:chOff x="1376557" y="1011443"/>
            <a:chExt cx="825499" cy="307777"/>
          </a:xfrm>
        </p:grpSpPr>
        <p:sp>
          <p:nvSpPr>
            <p:cNvPr id="19" name="楕円 18">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20" name="テキスト ボックス 19">
              <a:extLst>
                <a:ext uri="{FF2B5EF4-FFF2-40B4-BE49-F238E27FC236}">
                  <a16:creationId xmlns:a16="http://schemas.microsoft.com/office/drawing/2014/main" id="{C8905663-BFED-45D1-BE05-F8F61FFFD381}"/>
                </a:ext>
              </a:extLst>
            </p:cNvPr>
            <p:cNvSpPr txBox="1"/>
            <p:nvPr/>
          </p:nvSpPr>
          <p:spPr>
            <a:xfrm>
              <a:off x="1376557" y="1011443"/>
              <a:ext cx="825499"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1-10</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2" name="テキスト ボックス 1">
            <a:extLst>
              <a:ext uri="{FF2B5EF4-FFF2-40B4-BE49-F238E27FC236}">
                <a16:creationId xmlns:a16="http://schemas.microsoft.com/office/drawing/2014/main" id="{6E88AA5A-D8AC-081D-8675-78CF108F6B53}"/>
              </a:ext>
            </a:extLst>
          </p:cNvPr>
          <p:cNvSpPr txBox="1"/>
          <p:nvPr/>
        </p:nvSpPr>
        <p:spPr>
          <a:xfrm>
            <a:off x="-38100" y="15425"/>
            <a:ext cx="7620776" cy="584775"/>
          </a:xfrm>
          <a:prstGeom prst="rect">
            <a:avLst/>
          </a:prstGeom>
          <a:noFill/>
        </p:spPr>
        <p:txBody>
          <a:bodyPr wrap="square" rtlCol="0">
            <a:spAutoFit/>
          </a:bodyPr>
          <a:lstStyle/>
          <a:p>
            <a:r>
              <a:rPr lang="en-US" altLang="ja-JP" sz="1600" b="1" dirty="0">
                <a:latin typeface="Segoe UI" panose="020B0502040204020203" pitchFamily="34" charset="0"/>
                <a:cs typeface="Segoe UI" panose="020B0502040204020203" pitchFamily="34" charset="0"/>
              </a:rPr>
              <a:t>1.</a:t>
            </a:r>
            <a:r>
              <a:rPr lang="en-US" altLang="ja-JP" sz="1600" b="1" dirty="0">
                <a:latin typeface="Arial" panose="020B0604020202020204" pitchFamily="34" charset="0"/>
                <a:cs typeface="Arial" panose="020B0604020202020204" pitchFamily="34" charset="0"/>
              </a:rPr>
              <a:t> Manufacturing differential check with multi-resource application</a:t>
            </a:r>
          </a:p>
          <a:p>
            <a:r>
              <a:rPr lang="en-US" altLang="ja-JP" sz="1600" b="1" dirty="0">
                <a:latin typeface="Segoe UI" panose="020B0502040204020203" pitchFamily="34" charset="0"/>
                <a:cs typeface="Segoe UI" panose="020B0502040204020203" pitchFamily="34" charset="0"/>
              </a:rPr>
              <a:t>   (2/2)</a:t>
            </a:r>
          </a:p>
        </p:txBody>
      </p:sp>
      <p:sp>
        <p:nvSpPr>
          <p:cNvPr id="5" name="テキスト ボックス 4">
            <a:extLst>
              <a:ext uri="{FF2B5EF4-FFF2-40B4-BE49-F238E27FC236}">
                <a16:creationId xmlns:a16="http://schemas.microsoft.com/office/drawing/2014/main" id="{45501E99-1D33-30D4-3552-44C370F30C64}"/>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3141035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064562A5-DDAE-D150-5250-C11F26CA00B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7339" y="626300"/>
            <a:ext cx="11805768" cy="2464484"/>
          </a:xfrm>
          <a:prstGeom prst="rect">
            <a:avLst/>
          </a:prstGeom>
        </p:spPr>
      </p:pic>
      <p:grpSp>
        <p:nvGrpSpPr>
          <p:cNvPr id="13" name="グループ化 12">
            <a:extLst>
              <a:ext uri="{FF2B5EF4-FFF2-40B4-BE49-F238E27FC236}">
                <a16:creationId xmlns:a16="http://schemas.microsoft.com/office/drawing/2014/main" id="{1ECB3F99-1099-4F6B-BB40-B13FD6A94E96}"/>
              </a:ext>
            </a:extLst>
          </p:cNvPr>
          <p:cNvGrpSpPr/>
          <p:nvPr/>
        </p:nvGrpSpPr>
        <p:grpSpPr>
          <a:xfrm>
            <a:off x="4959968" y="556765"/>
            <a:ext cx="711200" cy="307777"/>
            <a:chOff x="1520109" y="1011443"/>
            <a:chExt cx="711200" cy="307777"/>
          </a:xfrm>
        </p:grpSpPr>
        <p:sp>
          <p:nvSpPr>
            <p:cNvPr id="6" name="楕円 5">
              <a:extLst>
                <a:ext uri="{FF2B5EF4-FFF2-40B4-BE49-F238E27FC236}">
                  <a16:creationId xmlns:a16="http://schemas.microsoft.com/office/drawing/2014/main" id="{15F32FE0-6FA2-4B1E-B068-959C06A27622}"/>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id="{07F03966-CA8E-4378-9227-89617676D49E}"/>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2a-2</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8" name="グループ化 7"/>
          <p:cNvGrpSpPr/>
          <p:nvPr/>
        </p:nvGrpSpPr>
        <p:grpSpPr>
          <a:xfrm>
            <a:off x="6225287" y="539507"/>
            <a:ext cx="711200" cy="307777"/>
            <a:chOff x="5059856" y="2088416"/>
            <a:chExt cx="711200" cy="307777"/>
          </a:xfrm>
        </p:grpSpPr>
        <p:sp>
          <p:nvSpPr>
            <p:cNvPr id="15" name="楕円 14">
              <a:extLst>
                <a:ext uri="{FF2B5EF4-FFF2-40B4-BE49-F238E27FC236}">
                  <a16:creationId xmlns:a16="http://schemas.microsoft.com/office/drawing/2014/main" id="{402C2C8A-BF48-495D-96E8-8868B197C179}"/>
                </a:ext>
              </a:extLst>
            </p:cNvPr>
            <p:cNvSpPr/>
            <p:nvPr/>
          </p:nvSpPr>
          <p:spPr>
            <a:xfrm>
              <a:off x="5089873" y="2105674"/>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16" name="テキスト ボックス 15">
              <a:extLst>
                <a:ext uri="{FF2B5EF4-FFF2-40B4-BE49-F238E27FC236}">
                  <a16:creationId xmlns:a16="http://schemas.microsoft.com/office/drawing/2014/main" id="{D5B0616B-47E5-4DBF-9F2B-9EABA847C057}"/>
                </a:ext>
              </a:extLst>
            </p:cNvPr>
            <p:cNvSpPr txBox="1"/>
            <p:nvPr/>
          </p:nvSpPr>
          <p:spPr>
            <a:xfrm>
              <a:off x="5059856" y="208841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2a-3</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7" name="グループ化 16">
            <a:extLst>
              <a:ext uri="{FF2B5EF4-FFF2-40B4-BE49-F238E27FC236}">
                <a16:creationId xmlns:a16="http://schemas.microsoft.com/office/drawing/2014/main" id="{B5C44C0E-231A-4BB5-9FAF-9F9E16D72B70}"/>
              </a:ext>
            </a:extLst>
          </p:cNvPr>
          <p:cNvGrpSpPr/>
          <p:nvPr/>
        </p:nvGrpSpPr>
        <p:grpSpPr>
          <a:xfrm>
            <a:off x="7682160" y="535642"/>
            <a:ext cx="711200" cy="307777"/>
            <a:chOff x="1520109" y="1011443"/>
            <a:chExt cx="711200" cy="307777"/>
          </a:xfrm>
        </p:grpSpPr>
        <p:sp>
          <p:nvSpPr>
            <p:cNvPr id="18" name="楕円 17">
              <a:extLst>
                <a:ext uri="{FF2B5EF4-FFF2-40B4-BE49-F238E27FC236}">
                  <a16:creationId xmlns:a16="http://schemas.microsoft.com/office/drawing/2014/main" id="{1F58C50B-F1C8-4A39-8163-78C4F30605AF}"/>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19" name="テキスト ボックス 18">
              <a:extLst>
                <a:ext uri="{FF2B5EF4-FFF2-40B4-BE49-F238E27FC236}">
                  <a16:creationId xmlns:a16="http://schemas.microsoft.com/office/drawing/2014/main" id="{0358F3FF-E9D3-4A9D-8AAD-8B3A0C9821E6}"/>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2a-4</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1" name="グループ化 20">
            <a:extLst>
              <a:ext uri="{FF2B5EF4-FFF2-40B4-BE49-F238E27FC236}">
                <a16:creationId xmlns:a16="http://schemas.microsoft.com/office/drawing/2014/main" id="{02CBB125-5C0A-40D4-9072-B9BC61B92350}"/>
              </a:ext>
            </a:extLst>
          </p:cNvPr>
          <p:cNvGrpSpPr/>
          <p:nvPr/>
        </p:nvGrpSpPr>
        <p:grpSpPr>
          <a:xfrm>
            <a:off x="9379434" y="521214"/>
            <a:ext cx="711200" cy="336632"/>
            <a:chOff x="1520109" y="1011443"/>
            <a:chExt cx="711200" cy="307777"/>
          </a:xfrm>
        </p:grpSpPr>
        <p:sp>
          <p:nvSpPr>
            <p:cNvPr id="22" name="楕円 21">
              <a:extLst>
                <a:ext uri="{FF2B5EF4-FFF2-40B4-BE49-F238E27FC236}">
                  <a16:creationId xmlns:a16="http://schemas.microsoft.com/office/drawing/2014/main" id="{D9CF0B72-93C7-4280-BA2F-623BE73DFC7F}"/>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23" name="テキスト ボックス 22">
              <a:extLst>
                <a:ext uri="{FF2B5EF4-FFF2-40B4-BE49-F238E27FC236}">
                  <a16:creationId xmlns:a16="http://schemas.microsoft.com/office/drawing/2014/main" id="{D3B0E08F-66B0-4F43-953A-B5CCD9DA7670}"/>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2a-5</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7" name="グループ化 26">
            <a:extLst>
              <a:ext uri="{FF2B5EF4-FFF2-40B4-BE49-F238E27FC236}">
                <a16:creationId xmlns:a16="http://schemas.microsoft.com/office/drawing/2014/main" id="{23360FD7-0EF1-4A0D-886B-C9E2A38383B3}"/>
              </a:ext>
            </a:extLst>
          </p:cNvPr>
          <p:cNvGrpSpPr/>
          <p:nvPr/>
        </p:nvGrpSpPr>
        <p:grpSpPr>
          <a:xfrm>
            <a:off x="1453578" y="1855777"/>
            <a:ext cx="711200" cy="307777"/>
            <a:chOff x="1550126" y="993471"/>
            <a:chExt cx="711200" cy="307777"/>
          </a:xfrm>
        </p:grpSpPr>
        <p:sp>
          <p:nvSpPr>
            <p:cNvPr id="28" name="楕円 2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29" name="テキスト ボックス 28">
              <a:extLst>
                <a:ext uri="{FF2B5EF4-FFF2-40B4-BE49-F238E27FC236}">
                  <a16:creationId xmlns:a16="http://schemas.microsoft.com/office/drawing/2014/main" id="{C8905663-BFED-45D1-BE05-F8F61FFFD381}"/>
                </a:ext>
              </a:extLst>
            </p:cNvPr>
            <p:cNvSpPr txBox="1"/>
            <p:nvPr/>
          </p:nvSpPr>
          <p:spPr>
            <a:xfrm>
              <a:off x="1550126" y="993471"/>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2a-1</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0" name="グループ化 29">
            <a:extLst>
              <a:ext uri="{FF2B5EF4-FFF2-40B4-BE49-F238E27FC236}">
                <a16:creationId xmlns:a16="http://schemas.microsoft.com/office/drawing/2014/main" id="{F9BC02C8-CBD7-462D-A8A2-EFA8969C07CF}"/>
              </a:ext>
            </a:extLst>
          </p:cNvPr>
          <p:cNvGrpSpPr/>
          <p:nvPr/>
        </p:nvGrpSpPr>
        <p:grpSpPr>
          <a:xfrm>
            <a:off x="422939" y="2634649"/>
            <a:ext cx="711200" cy="307777"/>
            <a:chOff x="1520109" y="1011443"/>
            <a:chExt cx="711200" cy="307777"/>
          </a:xfrm>
        </p:grpSpPr>
        <p:sp>
          <p:nvSpPr>
            <p:cNvPr id="31" name="楕円 30">
              <a:extLst>
                <a:ext uri="{FF2B5EF4-FFF2-40B4-BE49-F238E27FC236}">
                  <a16:creationId xmlns:a16="http://schemas.microsoft.com/office/drawing/2014/main" id="{E8953DE3-2C44-41CC-B262-5CE67653D1FD}"/>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32" name="テキスト ボックス 31">
              <a:extLst>
                <a:ext uri="{FF2B5EF4-FFF2-40B4-BE49-F238E27FC236}">
                  <a16:creationId xmlns:a16="http://schemas.microsoft.com/office/drawing/2014/main" id="{96A4C7A2-2A6F-4FCE-89BF-D0D54A07E5C0}"/>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2a-7</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4" name="グループ化 33">
            <a:extLst>
              <a:ext uri="{FF2B5EF4-FFF2-40B4-BE49-F238E27FC236}">
                <a16:creationId xmlns:a16="http://schemas.microsoft.com/office/drawing/2014/main" id="{727D43A6-D5AE-4FD6-AE4A-2FE0CC162A44}"/>
              </a:ext>
            </a:extLst>
          </p:cNvPr>
          <p:cNvGrpSpPr/>
          <p:nvPr/>
        </p:nvGrpSpPr>
        <p:grpSpPr>
          <a:xfrm>
            <a:off x="10607771" y="535642"/>
            <a:ext cx="711200" cy="307777"/>
            <a:chOff x="1520109" y="1017265"/>
            <a:chExt cx="711200" cy="307777"/>
          </a:xfrm>
        </p:grpSpPr>
        <p:sp>
          <p:nvSpPr>
            <p:cNvPr id="37" name="楕円 36">
              <a:extLst>
                <a:ext uri="{FF2B5EF4-FFF2-40B4-BE49-F238E27FC236}">
                  <a16:creationId xmlns:a16="http://schemas.microsoft.com/office/drawing/2014/main" id="{416EA96C-CEC7-4A69-8620-BD729F8C1CE8}"/>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38" name="テキスト ボックス 37">
              <a:extLst>
                <a:ext uri="{FF2B5EF4-FFF2-40B4-BE49-F238E27FC236}">
                  <a16:creationId xmlns:a16="http://schemas.microsoft.com/office/drawing/2014/main" id="{29C2D9E1-8A5A-41D0-9E73-9E36D101068E}"/>
                </a:ext>
              </a:extLst>
            </p:cNvPr>
            <p:cNvSpPr txBox="1"/>
            <p:nvPr/>
          </p:nvSpPr>
          <p:spPr>
            <a:xfrm>
              <a:off x="1520109" y="1017265"/>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2a-6</a:t>
              </a:r>
              <a:endParaRPr lang="ja-JP" altLang="en-US" sz="1400" dirty="0">
                <a:solidFill>
                  <a:srgbClr val="FF0000"/>
                </a:solidFill>
                <a:latin typeface="Segoe UI" panose="020B0502040204020203" pitchFamily="34" charset="0"/>
                <a:cs typeface="Segoe UI" panose="020B0502040204020203" pitchFamily="34" charset="0"/>
              </a:endParaRPr>
            </a:p>
          </p:txBody>
        </p:sp>
      </p:grpSp>
      <p:sp>
        <p:nvSpPr>
          <p:cNvPr id="39" name="正方形/長方形 38">
            <a:extLst>
              <a:ext uri="{FF2B5EF4-FFF2-40B4-BE49-F238E27FC236}">
                <a16:creationId xmlns:a16="http://schemas.microsoft.com/office/drawing/2014/main" id="{6A88F816-9E34-4FF3-94EE-FEECC13C1B94}"/>
              </a:ext>
            </a:extLst>
          </p:cNvPr>
          <p:cNvSpPr/>
          <p:nvPr/>
        </p:nvSpPr>
        <p:spPr>
          <a:xfrm>
            <a:off x="287534" y="3181442"/>
            <a:ext cx="11730927" cy="3077766"/>
          </a:xfrm>
          <a:prstGeom prst="rect">
            <a:avLst/>
          </a:prstGeom>
          <a:solidFill>
            <a:schemeClr val="bg1">
              <a:lumMod val="95000"/>
            </a:schemeClr>
          </a:solidFill>
        </p:spPr>
        <p:txBody>
          <a:bodyPr wrap="square" rtlCol="0">
            <a:spAutoFit/>
          </a:bodyPr>
          <a:lstStyle/>
          <a:p>
            <a:r>
              <a:rPr lang="en-US" altLang="ja-JP" sz="1200" b="1" dirty="0">
                <a:latin typeface="Arial" panose="020B0604020202020204" pitchFamily="34" charset="0"/>
                <a:cs typeface="Arial" panose="020B0604020202020204" pitchFamily="34" charset="0"/>
              </a:rPr>
              <a:t>2a-1) </a:t>
            </a:r>
            <a:r>
              <a:rPr lang="en-US" altLang="ja-JP" sz="1200" dirty="0">
                <a:latin typeface="Arial" panose="020B0604020202020204" pitchFamily="34" charset="0"/>
                <a:cs typeface="Arial" panose="020B0604020202020204" pitchFamily="34" charset="0"/>
              </a:rPr>
              <a:t>Write other critical parameter from the Data Sheet besides the electrical characteristics (AC, DC).</a:t>
            </a:r>
          </a:p>
          <a:p>
            <a:r>
              <a:rPr lang="ja-JP" altLang="en-US" sz="1400" b="1" dirty="0"/>
              <a:t>　　　</a:t>
            </a:r>
            <a:endParaRPr lang="en-US" altLang="ja-JP" sz="1400" b="1" dirty="0">
              <a:solidFill>
                <a:schemeClr val="tx1"/>
              </a:solidFill>
            </a:endParaRPr>
          </a:p>
          <a:p>
            <a:r>
              <a:rPr lang="en-US" altLang="ja-JP" sz="1200" b="1" dirty="0">
                <a:latin typeface="Arial" panose="020B0604020202020204" pitchFamily="34" charset="0"/>
                <a:cs typeface="Arial" panose="020B0604020202020204" pitchFamily="34" charset="0"/>
              </a:rPr>
              <a:t>2a-2) </a:t>
            </a:r>
            <a:r>
              <a:rPr lang="en-US" altLang="ja-JP" sz="1200" dirty="0">
                <a:latin typeface="Arial" panose="020B0604020202020204" pitchFamily="34" charset="0"/>
                <a:cs typeface="Arial" panose="020B0604020202020204" pitchFamily="34" charset="0"/>
              </a:rPr>
              <a:t>If any specification difference occurs on the parameter, select “Yes”. If not,  select “No”. </a:t>
            </a:r>
          </a:p>
          <a:p>
            <a:endParaRPr lang="en-US" altLang="ja-JP" sz="1400" b="1" dirty="0">
              <a:solidFill>
                <a:schemeClr val="tx1"/>
              </a:solidFill>
            </a:endParaRPr>
          </a:p>
          <a:p>
            <a:r>
              <a:rPr lang="en-US" altLang="ja-JP" sz="1200" b="1" dirty="0">
                <a:latin typeface="Arial" panose="020B0604020202020204" pitchFamily="34" charset="0"/>
                <a:cs typeface="Arial" panose="020B0604020202020204" pitchFamily="34" charset="0"/>
              </a:rPr>
              <a:t>2a-3) </a:t>
            </a:r>
            <a:r>
              <a:rPr lang="en-US" altLang="ja-JP" sz="1200" dirty="0">
                <a:latin typeface="Arial" panose="020B0604020202020204" pitchFamily="34" charset="0"/>
                <a:cs typeface="Arial" panose="020B0604020202020204" pitchFamily="34" charset="0"/>
              </a:rPr>
              <a:t>If the process difference affects the parameter, select “Yes”. If not select “No”.</a:t>
            </a:r>
            <a:endParaRPr lang="ja-JP" altLang="en-US" sz="1200" dirty="0">
              <a:latin typeface="Arial" panose="020B0604020202020204" pitchFamily="34" charset="0"/>
              <a:cs typeface="Arial" panose="020B0604020202020204" pitchFamily="34" charset="0"/>
            </a:endParaRPr>
          </a:p>
          <a:p>
            <a:endParaRPr lang="en-US" altLang="ja-JP" sz="1400" b="1" dirty="0"/>
          </a:p>
          <a:p>
            <a:r>
              <a:rPr lang="en-US" altLang="ja-JP" sz="1200" b="1" dirty="0">
                <a:latin typeface="Arial" panose="020B0604020202020204" pitchFamily="34" charset="0"/>
                <a:cs typeface="Arial" panose="020B0604020202020204" pitchFamily="34" charset="0"/>
              </a:rPr>
              <a:t>2a-4) </a:t>
            </a:r>
            <a:r>
              <a:rPr lang="en-US" altLang="ja-JP" sz="1200" dirty="0">
                <a:latin typeface="Arial" panose="020B0604020202020204" pitchFamily="34" charset="0"/>
                <a:cs typeface="Arial" panose="020B0604020202020204" pitchFamily="34" charset="0"/>
              </a:rPr>
              <a:t>If “Any correction to mitigate the differential effect in product” occurs in 1-7), select “Yes” in the applicable parameter. If not applicable, select “No”. If no correction in 1-7), “No” should be selected in all items</a:t>
            </a:r>
          </a:p>
          <a:p>
            <a:endParaRPr lang="ja-JP" altLang="en-US" sz="1400" b="1" dirty="0"/>
          </a:p>
          <a:p>
            <a:r>
              <a:rPr lang="en-US" altLang="ja-JP" sz="1200" b="1" dirty="0">
                <a:latin typeface="Arial" panose="020B0604020202020204" pitchFamily="34" charset="0"/>
                <a:cs typeface="Arial" panose="020B0604020202020204" pitchFamily="34" charset="0"/>
              </a:rPr>
              <a:t>2a-5) </a:t>
            </a:r>
            <a:r>
              <a:rPr lang="en-US" altLang="ja-JP" sz="1200" dirty="0">
                <a:latin typeface="Arial" panose="020B0604020202020204" pitchFamily="34" charset="0"/>
                <a:cs typeface="Arial" panose="020B0604020202020204" pitchFamily="34" charset="0"/>
              </a:rPr>
              <a:t>If electrical characterization is confirmed using samples, select “Yes” in the applicable parameter. If not, select “No”.</a:t>
            </a:r>
            <a:endParaRPr lang="ja-JP" altLang="en-US" sz="1200" dirty="0">
              <a:latin typeface="Arial" panose="020B0604020202020204" pitchFamily="34" charset="0"/>
              <a:cs typeface="Arial" panose="020B0604020202020204" pitchFamily="34" charset="0"/>
            </a:endParaRPr>
          </a:p>
          <a:p>
            <a:endParaRPr lang="en-US" altLang="ja-JP" sz="1400" b="1" dirty="0"/>
          </a:p>
          <a:p>
            <a:r>
              <a:rPr lang="en-US" altLang="ja-JP" sz="1200" b="1" dirty="0">
                <a:latin typeface="Arial" panose="020B0604020202020204" pitchFamily="34" charset="0"/>
                <a:cs typeface="Arial" panose="020B0604020202020204" pitchFamily="34" charset="0"/>
              </a:rPr>
              <a:t>2a-6) </a:t>
            </a:r>
            <a:r>
              <a:rPr lang="en-US" altLang="ja-JP" sz="1200" dirty="0">
                <a:latin typeface="Arial" panose="020B0604020202020204" pitchFamily="34" charset="0"/>
                <a:cs typeface="Arial" panose="020B0604020202020204" pitchFamily="34" charset="0"/>
              </a:rPr>
              <a:t>If “Yes” is selected in any parameter in 2a-5), write electrical characterization results selecting by “OK” or “NG”. The actual confirmation results need to be submitted as summarized evidence documents. If the result is not yet available, provide the expected completion date.</a:t>
            </a:r>
          </a:p>
          <a:p>
            <a:r>
              <a:rPr lang="ja-JP" altLang="en-US" sz="1400" b="1" dirty="0"/>
              <a:t>　　</a:t>
            </a:r>
          </a:p>
          <a:p>
            <a:r>
              <a:rPr lang="en-US" altLang="ja-JP" sz="1200" b="1" dirty="0">
                <a:latin typeface="Arial" panose="020B0604020202020204" pitchFamily="34" charset="0"/>
                <a:cs typeface="Arial" panose="020B0604020202020204" pitchFamily="34" charset="0"/>
              </a:rPr>
              <a:t>2a-7) </a:t>
            </a:r>
            <a:r>
              <a:rPr lang="en-US" altLang="ja-JP" sz="1200" dirty="0">
                <a:latin typeface="Arial" panose="020B0604020202020204" pitchFamily="34" charset="0"/>
                <a:cs typeface="Arial" panose="020B0604020202020204" pitchFamily="34" charset="0"/>
              </a:rPr>
              <a:t>If “Yes” is selected in 2a-2) to 2a-5), add a comment No. in the applicable item and provide additional explanation in 2a-7)</a:t>
            </a:r>
            <a:endParaRPr lang="ja-JP" altLang="en-US" sz="1200" dirty="0">
              <a:latin typeface="Arial" panose="020B0604020202020204" pitchFamily="34" charset="0"/>
              <a:cs typeface="Arial" panose="020B0604020202020204" pitchFamily="34" charset="0"/>
            </a:endParaRPr>
          </a:p>
        </p:txBody>
      </p:sp>
      <p:sp>
        <p:nvSpPr>
          <p:cNvPr id="2" name="テキスト ボックス 1">
            <a:extLst>
              <a:ext uri="{FF2B5EF4-FFF2-40B4-BE49-F238E27FC236}">
                <a16:creationId xmlns:a16="http://schemas.microsoft.com/office/drawing/2014/main" id="{05D578B9-EF2C-E8A6-6A53-B305F8BB4027}"/>
              </a:ext>
            </a:extLst>
          </p:cNvPr>
          <p:cNvSpPr txBox="1"/>
          <p:nvPr/>
        </p:nvSpPr>
        <p:spPr>
          <a:xfrm>
            <a:off x="103172" y="106430"/>
            <a:ext cx="6231323" cy="338554"/>
          </a:xfrm>
          <a:prstGeom prst="rect">
            <a:avLst/>
          </a:prstGeom>
          <a:noFill/>
        </p:spPr>
        <p:txBody>
          <a:bodyPr wrap="square" rtlCol="0">
            <a:spAutoFit/>
          </a:bodyPr>
          <a:lstStyle/>
          <a:p>
            <a:r>
              <a:rPr lang="en-US" altLang="ja-JP" sz="1600" b="1" dirty="0">
                <a:latin typeface="Arial" panose="020B0604020202020204" pitchFamily="34" charset="0"/>
                <a:cs typeface="Arial" panose="020B0604020202020204" pitchFamily="34" charset="0"/>
              </a:rPr>
              <a:t>2a. Differential design checks for multi-resource applications</a:t>
            </a:r>
          </a:p>
        </p:txBody>
      </p:sp>
      <p:sp>
        <p:nvSpPr>
          <p:cNvPr id="9" name="テキスト ボックス 8">
            <a:extLst>
              <a:ext uri="{FF2B5EF4-FFF2-40B4-BE49-F238E27FC236}">
                <a16:creationId xmlns:a16="http://schemas.microsoft.com/office/drawing/2014/main" id="{E3C50AC6-6583-6A54-1AA9-932FED48818D}"/>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1179225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96A5A09E-C8DD-4C6E-B4FB-199D6049FFB4}"/>
              </a:ext>
            </a:extLst>
          </p:cNvPr>
          <p:cNvSpPr txBox="1"/>
          <p:nvPr/>
        </p:nvSpPr>
        <p:spPr>
          <a:xfrm>
            <a:off x="7634491" y="882888"/>
            <a:ext cx="4400564" cy="5201424"/>
          </a:xfrm>
          <a:prstGeom prst="rect">
            <a:avLst/>
          </a:prstGeom>
          <a:solidFill>
            <a:schemeClr val="bg1">
              <a:lumMod val="95000"/>
            </a:schemeClr>
          </a:solidFill>
        </p:spPr>
        <p:txBody>
          <a:bodyPr wrap="none" rtlCol="0">
            <a:spAutoFit/>
          </a:bodyPr>
          <a:lstStyle/>
          <a:p>
            <a:r>
              <a:rPr lang="en-US" altLang="ja-JP" sz="1200" b="1" dirty="0">
                <a:latin typeface="Arial" panose="020B0604020202020204" pitchFamily="34" charset="0"/>
                <a:cs typeface="Arial" panose="020B0604020202020204" pitchFamily="34" charset="0"/>
              </a:rPr>
              <a:t>2b-1</a:t>
            </a:r>
            <a:r>
              <a:rPr lang="ja-JP" altLang="en-US" sz="1200" b="1"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Manually copy “multi-resource differential content” </a:t>
            </a:r>
          </a:p>
          <a:p>
            <a:r>
              <a:rPr lang="en-US" altLang="ja-JP" sz="1200" dirty="0">
                <a:latin typeface="Arial" panose="020B0604020202020204" pitchFamily="34" charset="0"/>
                <a:cs typeface="Arial" panose="020B0604020202020204" pitchFamily="34" charset="0"/>
              </a:rPr>
              <a:t>           selected in 1-4).</a:t>
            </a:r>
          </a:p>
          <a:p>
            <a:endParaRPr lang="en-US" altLang="ja-JP" sz="1400" b="1" dirty="0"/>
          </a:p>
          <a:p>
            <a:r>
              <a:rPr lang="en-US" altLang="ja-JP" sz="1200" b="1" dirty="0">
                <a:latin typeface="Arial" panose="020B0604020202020204" pitchFamily="34" charset="0"/>
                <a:cs typeface="Arial" panose="020B0604020202020204" pitchFamily="34" charset="0"/>
              </a:rPr>
              <a:t>2b-2)  Site: </a:t>
            </a:r>
          </a:p>
          <a:p>
            <a:r>
              <a:rPr lang="en-US" altLang="ja-JP" sz="1200" dirty="0">
                <a:latin typeface="Arial" panose="020B0604020202020204" pitchFamily="34" charset="0"/>
                <a:cs typeface="Arial" panose="020B0604020202020204" pitchFamily="34" charset="0"/>
              </a:rPr>
              <a:t>           if multi-site production, write “</a:t>
            </a:r>
            <a:r>
              <a:rPr lang="en-US" altLang="ja-JP" sz="1200" b="1" dirty="0">
                <a:latin typeface="Arial" panose="020B0604020202020204" pitchFamily="34" charset="0"/>
                <a:cs typeface="Arial" panose="020B0604020202020204" pitchFamily="34" charset="0"/>
              </a:rPr>
              <a:t>X</a:t>
            </a:r>
            <a:r>
              <a:rPr lang="en-US" altLang="ja-JP" sz="1200" dirty="0">
                <a:latin typeface="Arial" panose="020B0604020202020204" pitchFamily="34" charset="0"/>
                <a:cs typeface="Arial" panose="020B0604020202020204" pitchFamily="34" charset="0"/>
              </a:rPr>
              <a:t>”</a:t>
            </a:r>
          </a:p>
          <a:p>
            <a:r>
              <a:rPr lang="en-US" altLang="ja-JP" sz="1200" b="1" dirty="0">
                <a:latin typeface="Arial" panose="020B0604020202020204" pitchFamily="34" charset="0"/>
                <a:cs typeface="Arial" panose="020B0604020202020204" pitchFamily="34" charset="0"/>
              </a:rPr>
              <a:t>           4M1E: </a:t>
            </a:r>
          </a:p>
          <a:p>
            <a:r>
              <a:rPr lang="en-US" altLang="ja-JP" sz="1200" dirty="0">
                <a:latin typeface="Arial" panose="020B0604020202020204" pitchFamily="34" charset="0"/>
                <a:cs typeface="Arial" panose="020B0604020202020204" pitchFamily="34" charset="0"/>
              </a:rPr>
              <a:t>           If any “D” is applicable in the section 1, write “</a:t>
            </a:r>
            <a:r>
              <a:rPr lang="en-US" altLang="ja-JP" sz="1200" b="1" dirty="0">
                <a:latin typeface="Arial" panose="020B0604020202020204" pitchFamily="34" charset="0"/>
                <a:cs typeface="Arial" panose="020B0604020202020204" pitchFamily="34" charset="0"/>
              </a:rPr>
              <a:t>X</a:t>
            </a:r>
            <a:r>
              <a:rPr lang="en-US" altLang="ja-JP" sz="1200" dirty="0">
                <a:latin typeface="Arial" panose="020B0604020202020204" pitchFamily="34" charset="0"/>
                <a:cs typeface="Arial" panose="020B0604020202020204" pitchFamily="34" charset="0"/>
              </a:rPr>
              <a:t>”.</a:t>
            </a:r>
          </a:p>
          <a:p>
            <a:r>
              <a:rPr lang="en-US" altLang="ja-JP" sz="1200" dirty="0">
                <a:latin typeface="Arial" panose="020B0604020202020204" pitchFamily="34" charset="0"/>
                <a:cs typeface="Arial" panose="020B0604020202020204" pitchFamily="34" charset="0"/>
              </a:rPr>
              <a:t>           </a:t>
            </a:r>
            <a:r>
              <a:rPr lang="en-US" altLang="ja-JP" sz="1200" b="1" dirty="0">
                <a:latin typeface="Arial" panose="020B0604020202020204" pitchFamily="34" charset="0"/>
                <a:cs typeface="Arial" panose="020B0604020202020204" pitchFamily="34" charset="0"/>
              </a:rPr>
              <a:t>Correction: </a:t>
            </a:r>
          </a:p>
          <a:p>
            <a:r>
              <a:rPr lang="en-US" altLang="ja-JP" sz="1200" dirty="0">
                <a:latin typeface="Arial" panose="020B0604020202020204" pitchFamily="34" charset="0"/>
                <a:cs typeface="Arial" panose="020B0604020202020204" pitchFamily="34" charset="0"/>
              </a:rPr>
              <a:t>            If any “Yes” is applicable in the section 1, write “</a:t>
            </a:r>
            <a:r>
              <a:rPr lang="en-US" altLang="ja-JP" sz="1200" b="1" dirty="0">
                <a:latin typeface="Arial" panose="020B0604020202020204" pitchFamily="34" charset="0"/>
                <a:cs typeface="Arial" panose="020B0604020202020204" pitchFamily="34" charset="0"/>
              </a:rPr>
              <a:t>X</a:t>
            </a:r>
            <a:r>
              <a:rPr lang="en-US" altLang="ja-JP" sz="1200" dirty="0">
                <a:latin typeface="Arial" panose="020B0604020202020204" pitchFamily="34" charset="0"/>
                <a:cs typeface="Arial" panose="020B0604020202020204" pitchFamily="34" charset="0"/>
              </a:rPr>
              <a:t>”.</a:t>
            </a:r>
          </a:p>
          <a:p>
            <a:r>
              <a:rPr lang="en-US" altLang="ja-JP" sz="1200" dirty="0">
                <a:latin typeface="Arial" panose="020B0604020202020204" pitchFamily="34" charset="0"/>
                <a:cs typeface="Arial" panose="020B0604020202020204" pitchFamily="34" charset="0"/>
              </a:rPr>
              <a:t>           </a:t>
            </a:r>
            <a:r>
              <a:rPr lang="en-US" altLang="ja-JP" sz="1200" b="1" dirty="0">
                <a:latin typeface="Arial" panose="020B0604020202020204" pitchFamily="34" charset="0"/>
                <a:cs typeface="Arial" panose="020B0604020202020204" pitchFamily="34" charset="0"/>
              </a:rPr>
              <a:t>OR: </a:t>
            </a:r>
          </a:p>
          <a:p>
            <a:r>
              <a:rPr lang="en-US" altLang="ja-JP" sz="1200" dirty="0">
                <a:latin typeface="Arial" panose="020B0604020202020204" pitchFamily="34" charset="0"/>
                <a:cs typeface="Arial" panose="020B0604020202020204" pitchFamily="34" charset="0"/>
              </a:rPr>
              <a:t>           If any “X” is applicable in the above 3 items, write “</a:t>
            </a:r>
            <a:r>
              <a:rPr lang="en-US" altLang="ja-JP" sz="1200" b="1" dirty="0">
                <a:latin typeface="Arial" panose="020B0604020202020204" pitchFamily="34" charset="0"/>
                <a:cs typeface="Arial" panose="020B0604020202020204" pitchFamily="34" charset="0"/>
              </a:rPr>
              <a:t>X</a:t>
            </a:r>
            <a:r>
              <a:rPr lang="en-US" altLang="ja-JP" sz="1200" dirty="0">
                <a:latin typeface="Arial" panose="020B0604020202020204" pitchFamily="34" charset="0"/>
                <a:cs typeface="Arial" panose="020B0604020202020204" pitchFamily="34" charset="0"/>
              </a:rPr>
              <a:t>”.</a:t>
            </a:r>
          </a:p>
          <a:p>
            <a:r>
              <a:rPr lang="ja-JP" altLang="en-US" sz="1200" dirty="0">
                <a:latin typeface="Arial" panose="020B0604020202020204" pitchFamily="34" charset="0"/>
                <a:cs typeface="Arial" panose="020B0604020202020204" pitchFamily="34" charset="0"/>
              </a:rPr>
              <a:t>　　　　　</a:t>
            </a:r>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2b-3</a:t>
            </a:r>
            <a:r>
              <a:rPr lang="ja-JP" altLang="en-US" sz="1200" b="1"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Write all possible combination risk for </a:t>
            </a:r>
          </a:p>
          <a:p>
            <a:r>
              <a:rPr lang="en-US" altLang="ja-JP" sz="1200" dirty="0">
                <a:latin typeface="Arial" panose="020B0604020202020204" pitchFamily="34" charset="0"/>
                <a:cs typeface="Arial" panose="020B0604020202020204" pitchFamily="34" charset="0"/>
              </a:rPr>
              <a:t>            each “multi-resource differential content”.</a:t>
            </a:r>
          </a:p>
          <a:p>
            <a:endParaRPr lang="en-US" altLang="ja-JP" sz="1200" b="1"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2b-4</a:t>
            </a:r>
            <a:r>
              <a:rPr lang="ja-JP" altLang="en-US" sz="1200" b="1"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If the combinations has production experience, </a:t>
            </a:r>
          </a:p>
          <a:p>
            <a:r>
              <a:rPr lang="en-US" altLang="ja-JP" sz="1200" dirty="0">
                <a:latin typeface="Arial" panose="020B0604020202020204" pitchFamily="34" charset="0"/>
                <a:cs typeface="Arial" panose="020B0604020202020204" pitchFamily="34" charset="0"/>
              </a:rPr>
              <a:t>           write “</a:t>
            </a:r>
            <a:r>
              <a:rPr lang="en-US" altLang="ja-JP" sz="1200" b="1" dirty="0">
                <a:latin typeface="Arial" panose="020B0604020202020204" pitchFamily="34" charset="0"/>
                <a:cs typeface="Arial" panose="020B0604020202020204" pitchFamily="34" charset="0"/>
              </a:rPr>
              <a:t>X</a:t>
            </a:r>
            <a:r>
              <a:rPr lang="en-US" altLang="ja-JP" sz="1200" dirty="0">
                <a:latin typeface="Arial" panose="020B0604020202020204" pitchFamily="34" charset="0"/>
                <a:cs typeface="Arial" panose="020B0604020202020204" pitchFamily="34" charset="0"/>
              </a:rPr>
              <a:t>”, if none, write “</a:t>
            </a:r>
            <a:r>
              <a:rPr lang="en-US" altLang="ja-JP" sz="1200" b="1"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a:t>
            </a:r>
          </a:p>
          <a:p>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2b-5) </a:t>
            </a:r>
            <a:r>
              <a:rPr lang="en-US" altLang="ja-JP" sz="1200" dirty="0">
                <a:latin typeface="Arial" panose="020B0604020202020204" pitchFamily="34" charset="0"/>
                <a:cs typeface="Arial" panose="020B0604020202020204" pitchFamily="34" charset="0"/>
              </a:rPr>
              <a:t>Write failure mechanism.</a:t>
            </a:r>
          </a:p>
          <a:p>
            <a:endParaRPr kumimoji="1" lang="en-US" altLang="ja-JP" sz="1400" b="1" dirty="0"/>
          </a:p>
          <a:p>
            <a:r>
              <a:rPr lang="en-US" altLang="ja-JP" sz="1200" b="1" dirty="0">
                <a:latin typeface="Arial" panose="020B0604020202020204" pitchFamily="34" charset="0"/>
                <a:cs typeface="Arial" panose="020B0604020202020204" pitchFamily="34" charset="0"/>
              </a:rPr>
              <a:t>2b-6) </a:t>
            </a:r>
            <a:r>
              <a:rPr lang="en-US" altLang="ja-JP" sz="1200" dirty="0">
                <a:latin typeface="Arial" panose="020B0604020202020204" pitchFamily="34" charset="0"/>
                <a:cs typeface="Arial" panose="020B0604020202020204" pitchFamily="34" charset="0"/>
              </a:rPr>
              <a:t>In case of qualification by similarity using </a:t>
            </a:r>
          </a:p>
          <a:p>
            <a:r>
              <a:rPr lang="en-US" altLang="ja-JP" sz="1200" dirty="0">
                <a:latin typeface="Arial" panose="020B0604020202020204" pitchFamily="34" charset="0"/>
                <a:cs typeface="Arial" panose="020B0604020202020204" pitchFamily="34" charset="0"/>
              </a:rPr>
              <a:t>         a representative product, write the selecting condition.</a:t>
            </a:r>
          </a:p>
          <a:p>
            <a:endParaRPr lang="en-US" altLang="ja-JP" sz="1400" b="1" dirty="0"/>
          </a:p>
          <a:p>
            <a:r>
              <a:rPr lang="en-US" altLang="ja-JP" sz="1200" b="1" dirty="0">
                <a:latin typeface="Arial" panose="020B0604020202020204" pitchFamily="34" charset="0"/>
                <a:cs typeface="Arial" panose="020B0604020202020204" pitchFamily="34" charset="0"/>
              </a:rPr>
              <a:t>2b-7) </a:t>
            </a:r>
            <a:r>
              <a:rPr lang="en-US" altLang="ja-JP" sz="1200" dirty="0">
                <a:latin typeface="Arial" panose="020B0604020202020204" pitchFamily="34" charset="0"/>
                <a:cs typeface="Arial" panose="020B0604020202020204" pitchFamily="34" charset="0"/>
              </a:rPr>
              <a:t>In case of qualification by similarity using </a:t>
            </a:r>
          </a:p>
          <a:p>
            <a:r>
              <a:rPr lang="en-US" altLang="ja-JP" sz="1200" dirty="0">
                <a:latin typeface="Arial" panose="020B0604020202020204" pitchFamily="34" charset="0"/>
                <a:cs typeface="Arial" panose="020B0604020202020204" pitchFamily="34" charset="0"/>
              </a:rPr>
              <a:t>          a representative product, </a:t>
            </a:r>
          </a:p>
          <a:p>
            <a:r>
              <a:rPr lang="en-US" altLang="ja-JP" sz="1200" dirty="0">
                <a:latin typeface="Arial" panose="020B0604020202020204" pitchFamily="34" charset="0"/>
                <a:cs typeface="Arial" panose="020B0604020202020204" pitchFamily="34" charset="0"/>
              </a:rPr>
              <a:t>          write the representative product type/part number.</a:t>
            </a:r>
            <a:endParaRPr lang="ja-JP" altLang="en-US" sz="1200" dirty="0">
              <a:latin typeface="Arial" panose="020B0604020202020204" pitchFamily="34" charset="0"/>
              <a:cs typeface="Arial" panose="020B0604020202020204" pitchFamily="34" charset="0"/>
            </a:endParaRPr>
          </a:p>
          <a:p>
            <a:endParaRPr lang="en-US" altLang="ja-JP" sz="1400" b="1" dirty="0"/>
          </a:p>
        </p:txBody>
      </p:sp>
      <p:sp>
        <p:nvSpPr>
          <p:cNvPr id="19" name="テキスト ボックス 18"/>
          <p:cNvSpPr txBox="1"/>
          <p:nvPr/>
        </p:nvSpPr>
        <p:spPr>
          <a:xfrm>
            <a:off x="33829" y="55349"/>
            <a:ext cx="6526991" cy="584775"/>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en-US" altLang="ja-JP" sz="1600" dirty="0">
                <a:latin typeface="Arial" panose="020B0604020202020204" pitchFamily="34" charset="0"/>
                <a:cs typeface="Arial" panose="020B0604020202020204" pitchFamily="34" charset="0"/>
              </a:rPr>
              <a:t>“2b. Verification of combination risk and definition of </a:t>
            </a:r>
          </a:p>
          <a:p>
            <a:r>
              <a:rPr lang="en-US" altLang="ja-JP" sz="1600" dirty="0">
                <a:latin typeface="Arial" panose="020B0604020202020204" pitchFamily="34" charset="0"/>
                <a:cs typeface="Arial" panose="020B0604020202020204" pitchFamily="34" charset="0"/>
              </a:rPr>
              <a:t>        evaluation items” (1/2)</a:t>
            </a:r>
            <a:endParaRPr lang="ja-JP" altLang="en-US" sz="1600" dirty="0">
              <a:latin typeface="Arial" panose="020B0604020202020204" pitchFamily="34" charset="0"/>
              <a:cs typeface="Arial" panose="020B0604020202020204" pitchFamily="34" charset="0"/>
            </a:endParaRPr>
          </a:p>
        </p:txBody>
      </p:sp>
      <p:grpSp>
        <p:nvGrpSpPr>
          <p:cNvPr id="45" name="グループ化 44"/>
          <p:cNvGrpSpPr/>
          <p:nvPr/>
        </p:nvGrpSpPr>
        <p:grpSpPr>
          <a:xfrm>
            <a:off x="6863750" y="1991662"/>
            <a:ext cx="711200" cy="307777"/>
            <a:chOff x="6553348" y="3652876"/>
            <a:chExt cx="711200" cy="307777"/>
          </a:xfrm>
        </p:grpSpPr>
        <p:sp>
          <p:nvSpPr>
            <p:cNvPr id="46" name="楕円 45">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47" name="テキスト ボックス 46">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2b-7</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48" name="グループ化 47"/>
          <p:cNvGrpSpPr/>
          <p:nvPr/>
        </p:nvGrpSpPr>
        <p:grpSpPr>
          <a:xfrm>
            <a:off x="5281514" y="1991662"/>
            <a:ext cx="711200" cy="307777"/>
            <a:chOff x="6553348" y="3652876"/>
            <a:chExt cx="711200" cy="307777"/>
          </a:xfrm>
        </p:grpSpPr>
        <p:sp>
          <p:nvSpPr>
            <p:cNvPr id="49" name="楕円 48">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0" name="テキスト ボックス 49">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2b-6</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1" name="グループ化 50"/>
          <p:cNvGrpSpPr/>
          <p:nvPr/>
        </p:nvGrpSpPr>
        <p:grpSpPr>
          <a:xfrm>
            <a:off x="3795853" y="1991662"/>
            <a:ext cx="711200" cy="307777"/>
            <a:chOff x="6553348" y="3652876"/>
            <a:chExt cx="711200" cy="307777"/>
          </a:xfrm>
        </p:grpSpPr>
        <p:sp>
          <p:nvSpPr>
            <p:cNvPr id="52" name="楕円 51">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3" name="テキスト ボックス 52">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2b-5</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4" name="グループ化 53"/>
          <p:cNvGrpSpPr/>
          <p:nvPr/>
        </p:nvGrpSpPr>
        <p:grpSpPr>
          <a:xfrm>
            <a:off x="2514059" y="1991662"/>
            <a:ext cx="711200" cy="307777"/>
            <a:chOff x="6553348" y="3652876"/>
            <a:chExt cx="711200" cy="307777"/>
          </a:xfrm>
        </p:grpSpPr>
        <p:sp>
          <p:nvSpPr>
            <p:cNvPr id="55" name="楕円 54">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6" name="テキスト ボックス 55">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2b-4</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61" name="グループ化 60"/>
          <p:cNvGrpSpPr/>
          <p:nvPr/>
        </p:nvGrpSpPr>
        <p:grpSpPr>
          <a:xfrm>
            <a:off x="1466460" y="1991662"/>
            <a:ext cx="711200" cy="307777"/>
            <a:chOff x="6553348" y="3652876"/>
            <a:chExt cx="711200" cy="307777"/>
          </a:xfrm>
        </p:grpSpPr>
        <p:sp>
          <p:nvSpPr>
            <p:cNvPr id="62" name="楕円 61">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3" name="テキスト ボックス 62">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2b-3</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64" name="グループ化 63"/>
          <p:cNvGrpSpPr/>
          <p:nvPr/>
        </p:nvGrpSpPr>
        <p:grpSpPr>
          <a:xfrm>
            <a:off x="774461" y="1991662"/>
            <a:ext cx="711200" cy="307777"/>
            <a:chOff x="6553348" y="3652876"/>
            <a:chExt cx="711200" cy="307777"/>
          </a:xfrm>
        </p:grpSpPr>
        <p:sp>
          <p:nvSpPr>
            <p:cNvPr id="65" name="楕円 64">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6" name="テキスト ボックス 65">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2b-2</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67" name="グループ化 66"/>
          <p:cNvGrpSpPr/>
          <p:nvPr/>
        </p:nvGrpSpPr>
        <p:grpSpPr>
          <a:xfrm>
            <a:off x="81234" y="1991662"/>
            <a:ext cx="711200" cy="307777"/>
            <a:chOff x="6553348" y="3652876"/>
            <a:chExt cx="711200" cy="307777"/>
          </a:xfrm>
        </p:grpSpPr>
        <p:sp>
          <p:nvSpPr>
            <p:cNvPr id="68" name="楕円 67">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9" name="テキスト ボックス 68">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a:t>
              </a:r>
              <a:endParaRPr lang="ja-JP" altLang="en-US" sz="1400" dirty="0">
                <a:solidFill>
                  <a:srgbClr val="FF0000"/>
                </a:solidFill>
                <a:latin typeface="Segoe UI" panose="020B0502040204020203" pitchFamily="34" charset="0"/>
                <a:cs typeface="Segoe UI" panose="020B0502040204020203" pitchFamily="34" charset="0"/>
              </a:endParaRPr>
            </a:p>
          </p:txBody>
        </p:sp>
      </p:grpSp>
      <p:pic>
        <p:nvPicPr>
          <p:cNvPr id="3" name="図 2">
            <a:extLst>
              <a:ext uri="{FF2B5EF4-FFF2-40B4-BE49-F238E27FC236}">
                <a16:creationId xmlns:a16="http://schemas.microsoft.com/office/drawing/2014/main" id="{BD8892D6-45D0-7119-F1D1-8B828693904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623" y="1386840"/>
            <a:ext cx="7591077" cy="3276600"/>
          </a:xfrm>
          <a:prstGeom prst="rect">
            <a:avLst/>
          </a:prstGeom>
        </p:spPr>
      </p:pic>
      <p:sp>
        <p:nvSpPr>
          <p:cNvPr id="4" name="テキスト ボックス 3">
            <a:extLst>
              <a:ext uri="{FF2B5EF4-FFF2-40B4-BE49-F238E27FC236}">
                <a16:creationId xmlns:a16="http://schemas.microsoft.com/office/drawing/2014/main" id="{C1FB2448-609A-62D5-D7DB-68C46E7B588E}"/>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3057421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57F39682-6D15-D88D-51C4-A2037F358E50}"/>
              </a:ext>
            </a:extLst>
          </p:cNvPr>
          <p:cNvPicPr>
            <a:picLocks noChangeAspect="1"/>
          </p:cNvPicPr>
          <p:nvPr/>
        </p:nvPicPr>
        <p:blipFill>
          <a:blip r:embed="rId2"/>
          <a:stretch>
            <a:fillRect/>
          </a:stretch>
        </p:blipFill>
        <p:spPr>
          <a:xfrm>
            <a:off x="75380" y="1130248"/>
            <a:ext cx="7169673" cy="3987197"/>
          </a:xfrm>
          <a:prstGeom prst="rect">
            <a:avLst/>
          </a:prstGeom>
        </p:spPr>
      </p:pic>
      <p:sp>
        <p:nvSpPr>
          <p:cNvPr id="16" name="テキスト ボックス 15">
            <a:extLst>
              <a:ext uri="{FF2B5EF4-FFF2-40B4-BE49-F238E27FC236}">
                <a16:creationId xmlns:a16="http://schemas.microsoft.com/office/drawing/2014/main" id="{C03EFC56-E1D5-42DD-BD1D-9685204C759A}"/>
              </a:ext>
            </a:extLst>
          </p:cNvPr>
          <p:cNvSpPr txBox="1"/>
          <p:nvPr/>
        </p:nvSpPr>
        <p:spPr>
          <a:xfrm>
            <a:off x="7247477" y="837888"/>
            <a:ext cx="4860626" cy="5893921"/>
          </a:xfrm>
          <a:prstGeom prst="rect">
            <a:avLst/>
          </a:prstGeom>
          <a:solidFill>
            <a:schemeClr val="bg1">
              <a:lumMod val="95000"/>
            </a:schemeClr>
          </a:solidFill>
        </p:spPr>
        <p:txBody>
          <a:bodyPr wrap="none" rtlCol="0">
            <a:spAutoFit/>
          </a:bodyPr>
          <a:lstStyle/>
          <a:p>
            <a:r>
              <a:rPr lang="en-US" altLang="ja-JP" sz="1200" b="1" dirty="0">
                <a:latin typeface="Arial" panose="020B0604020202020204" pitchFamily="34" charset="0"/>
                <a:cs typeface="Arial" panose="020B0604020202020204" pitchFamily="34" charset="0"/>
              </a:rPr>
              <a:t>2b-8) </a:t>
            </a:r>
            <a:r>
              <a:rPr lang="en-US" altLang="ja-JP" sz="1200" dirty="0">
                <a:latin typeface="Arial" panose="020B0604020202020204" pitchFamily="34" charset="0"/>
                <a:cs typeface="Arial" panose="020B0604020202020204" pitchFamily="34" charset="0"/>
              </a:rPr>
              <a:t>Select from the following options and </a:t>
            </a:r>
          </a:p>
          <a:p>
            <a:r>
              <a:rPr lang="en-US" altLang="ja-JP" sz="1200" dirty="0">
                <a:latin typeface="Arial" panose="020B0604020202020204" pitchFamily="34" charset="0"/>
                <a:cs typeface="Arial" panose="020B0604020202020204" pitchFamily="34" charset="0"/>
              </a:rPr>
              <a:t>          input the appropriate marking for each test </a:t>
            </a:r>
          </a:p>
          <a:p>
            <a:r>
              <a:rPr lang="en-US" altLang="ja-JP" sz="1200" dirty="0">
                <a:latin typeface="Arial" panose="020B0604020202020204" pitchFamily="34" charset="0"/>
                <a:cs typeface="Arial" panose="020B0604020202020204" pitchFamily="34" charset="0"/>
              </a:rPr>
              <a:t>          in relation to the failure mechanism.</a:t>
            </a:r>
          </a:p>
          <a:p>
            <a:endParaRPr lang="en-US" altLang="ja-JP" sz="1200" dirty="0">
              <a:latin typeface="Arial" panose="020B0604020202020204" pitchFamily="34" charset="0"/>
              <a:cs typeface="Arial" panose="020B0604020202020204" pitchFamily="34" charset="0"/>
            </a:endParaRPr>
          </a:p>
          <a:p>
            <a:r>
              <a:rPr lang="ja-JP" altLang="en-US" sz="1200" b="1" dirty="0">
                <a:latin typeface="Arial" panose="020B0604020202020204" pitchFamily="34" charset="0"/>
                <a:cs typeface="Arial" panose="020B0604020202020204" pitchFamily="34" charset="0"/>
              </a:rPr>
              <a:t>　　　</a:t>
            </a:r>
            <a:r>
              <a:rPr lang="en-US" altLang="ja-JP" sz="1200" b="1" dirty="0">
                <a:latin typeface="Arial" panose="020B0604020202020204" pitchFamily="34" charset="0"/>
                <a:cs typeface="Arial" panose="020B0604020202020204" pitchFamily="34" charset="0"/>
              </a:rPr>
              <a:t>Marking Selections:</a:t>
            </a:r>
          </a:p>
          <a:p>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a:t>
            </a:r>
            <a:r>
              <a:rPr lang="en-US" altLang="ja-JP" sz="1200" b="1" dirty="0">
                <a:latin typeface="Arial" panose="020B0604020202020204" pitchFamily="34" charset="0"/>
                <a:cs typeface="Arial" panose="020B0604020202020204" pitchFamily="34" charset="0"/>
              </a:rPr>
              <a:t>O</a:t>
            </a:r>
            <a:r>
              <a:rPr lang="en-US" altLang="ja-JP" sz="1200" dirty="0">
                <a:latin typeface="Arial" panose="020B0604020202020204" pitchFamily="34" charset="0"/>
                <a:cs typeface="Arial" panose="020B0604020202020204" pitchFamily="34" charset="0"/>
              </a:rPr>
              <a:t>”</a:t>
            </a:r>
            <a:r>
              <a:rPr lang="ja-JP" altLang="en-US" sz="1200"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Test item </a:t>
            </a:r>
          </a:p>
          <a:p>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a:t>
            </a:r>
            <a:r>
              <a:rPr lang="en-US" altLang="ja-JP" sz="1200" b="1"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a:t>
            </a:r>
            <a:r>
              <a:rPr lang="ja-JP" altLang="en-US" sz="1200"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Critical test item</a:t>
            </a:r>
          </a:p>
          <a:p>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a:t>
            </a:r>
            <a:r>
              <a:rPr lang="en-US" altLang="ja-JP" sz="1200" b="1"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No test</a:t>
            </a:r>
          </a:p>
          <a:p>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2b-9)  </a:t>
            </a:r>
            <a:r>
              <a:rPr lang="en-US" altLang="ja-JP" sz="1200" dirty="0">
                <a:latin typeface="Arial" panose="020B0604020202020204" pitchFamily="34" charset="0"/>
                <a:cs typeface="Arial" panose="020B0604020202020204" pitchFamily="34" charset="0"/>
              </a:rPr>
              <a:t>Referring to the ZVEI </a:t>
            </a:r>
            <a:r>
              <a:rPr lang="en-US" altLang="ja-JP" sz="1200" dirty="0" err="1">
                <a:latin typeface="Arial" panose="020B0604020202020204" pitchFamily="34" charset="0"/>
                <a:cs typeface="Arial" panose="020B0604020202020204" pitchFamily="34" charset="0"/>
              </a:rPr>
              <a:t>DeQuMa</a:t>
            </a:r>
            <a:r>
              <a:rPr lang="en-US" altLang="ja-JP" sz="1200" dirty="0">
                <a:latin typeface="Arial" panose="020B0604020202020204" pitchFamily="34" charset="0"/>
                <a:cs typeface="Arial" panose="020B0604020202020204" pitchFamily="34" charset="0"/>
              </a:rPr>
              <a:t>, </a:t>
            </a:r>
          </a:p>
          <a:p>
            <a:r>
              <a:rPr lang="en-US" altLang="ja-JP" sz="1200" dirty="0">
                <a:latin typeface="Arial" panose="020B0604020202020204" pitchFamily="34" charset="0"/>
                <a:cs typeface="Arial" panose="020B0604020202020204" pitchFamily="34" charset="0"/>
              </a:rPr>
              <a:t>          input the applicable “Type of Change” and “ID”</a:t>
            </a:r>
          </a:p>
          <a:p>
            <a:r>
              <a:rPr lang="en-US" altLang="ja-JP" sz="1200" dirty="0">
                <a:latin typeface="Arial" panose="020B0604020202020204" pitchFamily="34" charset="0"/>
                <a:cs typeface="Arial" panose="020B0604020202020204" pitchFamily="34" charset="0"/>
              </a:rPr>
              <a:t>         (Manually copy from a </a:t>
            </a:r>
            <a:r>
              <a:rPr lang="en-US" altLang="ja-JP" sz="1200" dirty="0" err="1">
                <a:latin typeface="Arial" panose="020B0604020202020204" pitchFamily="34" charset="0"/>
                <a:cs typeface="Arial" panose="020B0604020202020204" pitchFamily="34" charset="0"/>
              </a:rPr>
              <a:t>DeQuMa</a:t>
            </a:r>
            <a:r>
              <a:rPr lang="en-US" altLang="ja-JP" sz="1200" dirty="0">
                <a:latin typeface="Arial" panose="020B0604020202020204" pitchFamily="34" charset="0"/>
                <a:cs typeface="Arial" panose="020B0604020202020204" pitchFamily="34" charset="0"/>
              </a:rPr>
              <a:t> sheet)</a:t>
            </a:r>
          </a:p>
          <a:p>
            <a:r>
              <a:rPr lang="en-US" altLang="ja-JP" sz="1200" dirty="0">
                <a:latin typeface="Arial" panose="020B0604020202020204" pitchFamily="34" charset="0"/>
                <a:cs typeface="Arial" panose="020B0604020202020204" pitchFamily="34" charset="0"/>
              </a:rPr>
              <a:t>         (*</a:t>
            </a:r>
            <a:r>
              <a:rPr lang="en-US" altLang="ja-JP" sz="1200" dirty="0" err="1">
                <a:latin typeface="Arial" panose="020B0604020202020204" pitchFamily="34" charset="0"/>
                <a:cs typeface="Arial" panose="020B0604020202020204" pitchFamily="34" charset="0"/>
              </a:rPr>
              <a:t>DeQuMa</a:t>
            </a:r>
            <a:r>
              <a:rPr lang="en-US" altLang="ja-JP" sz="1200" dirty="0">
                <a:latin typeface="Arial" panose="020B0604020202020204" pitchFamily="34" charset="0"/>
                <a:cs typeface="Arial" panose="020B0604020202020204" pitchFamily="34" charset="0"/>
              </a:rPr>
              <a:t> sheet and its tutorial can be </a:t>
            </a:r>
          </a:p>
          <a:p>
            <a:r>
              <a:rPr lang="en-US" altLang="ja-JP" sz="1200" dirty="0">
                <a:latin typeface="Arial" panose="020B0604020202020204" pitchFamily="34" charset="0"/>
                <a:cs typeface="Arial" panose="020B0604020202020204" pitchFamily="34" charset="0"/>
              </a:rPr>
              <a:t>           downloaded from the ZVEI’s website) </a:t>
            </a:r>
          </a:p>
          <a:p>
            <a:endParaRPr lang="en-US" altLang="ja-JP" sz="1400" b="1" dirty="0"/>
          </a:p>
          <a:p>
            <a:r>
              <a:rPr lang="en-US" altLang="ja-JP" sz="1200" b="1" dirty="0">
                <a:latin typeface="Arial" panose="020B0604020202020204" pitchFamily="34" charset="0"/>
                <a:cs typeface="Arial" panose="020B0604020202020204" pitchFamily="34" charset="0"/>
              </a:rPr>
              <a:t>2b-10)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Manually</a:t>
            </a:r>
            <a:r>
              <a:rPr lang="en-US" altLang="ja-JP" sz="1200" dirty="0">
                <a:latin typeface="Arial" panose="020B0604020202020204" pitchFamily="34" charset="0"/>
                <a:cs typeface="Arial" panose="020B0604020202020204" pitchFamily="34" charset="0"/>
              </a:rPr>
              <a:t> copy the evaluation items from the ZVEI </a:t>
            </a:r>
            <a:r>
              <a:rPr lang="en-US" altLang="ja-JP" sz="1200" dirty="0" err="1">
                <a:latin typeface="Arial" panose="020B0604020202020204" pitchFamily="34" charset="0"/>
                <a:cs typeface="Arial" panose="020B0604020202020204" pitchFamily="34" charset="0"/>
              </a:rPr>
              <a:t>DeQuMa</a:t>
            </a:r>
            <a:r>
              <a:rPr lang="en-US" altLang="ja-JP" sz="1200" dirty="0">
                <a:latin typeface="Arial" panose="020B0604020202020204" pitchFamily="34" charset="0"/>
                <a:cs typeface="Arial" panose="020B0604020202020204" pitchFamily="34" charset="0"/>
              </a:rPr>
              <a:t> </a:t>
            </a:r>
          </a:p>
          <a:p>
            <a:r>
              <a:rPr lang="en-US" altLang="ja-JP" sz="1200" dirty="0">
                <a:latin typeface="Arial" panose="020B0604020202020204" pitchFamily="34" charset="0"/>
                <a:cs typeface="Arial" panose="020B0604020202020204" pitchFamily="34" charset="0"/>
              </a:rPr>
              <a:t>             sheet in relation to the ID(s) selected in 2b-9).</a:t>
            </a:r>
          </a:p>
          <a:p>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2b-11)  </a:t>
            </a:r>
            <a:r>
              <a:rPr lang="en-US" altLang="ja-JP" sz="1200" dirty="0">
                <a:latin typeface="Arial" panose="020B0604020202020204" pitchFamily="34" charset="0"/>
                <a:cs typeface="Arial" panose="020B0604020202020204" pitchFamily="34" charset="0"/>
              </a:rPr>
              <a:t>The tests actually performed should be marked with an ‘</a:t>
            </a:r>
            <a:r>
              <a:rPr lang="en-US" altLang="ja-JP" sz="1200" b="1" dirty="0">
                <a:latin typeface="Arial" panose="020B0604020202020204" pitchFamily="34" charset="0"/>
                <a:cs typeface="Arial" panose="020B0604020202020204" pitchFamily="34" charset="0"/>
              </a:rPr>
              <a:t>O</a:t>
            </a:r>
            <a:r>
              <a:rPr lang="en-US" altLang="ja-JP" sz="1200" dirty="0">
                <a:latin typeface="Arial" panose="020B0604020202020204" pitchFamily="34" charset="0"/>
                <a:cs typeface="Arial" panose="020B0604020202020204" pitchFamily="34" charset="0"/>
              </a:rPr>
              <a:t>’</a:t>
            </a:r>
          </a:p>
          <a:p>
            <a:r>
              <a:rPr lang="en-US" altLang="ja-JP" sz="1200" dirty="0">
                <a:latin typeface="Arial" panose="020B0604020202020204" pitchFamily="34" charset="0"/>
                <a:cs typeface="Arial" panose="020B0604020202020204" pitchFamily="34" charset="0"/>
              </a:rPr>
              <a:t>             ”</a:t>
            </a:r>
            <a:r>
              <a:rPr lang="en-US" altLang="ja-JP" sz="1200" b="1" dirty="0">
                <a:latin typeface="Arial" panose="020B0604020202020204" pitchFamily="34" charset="0"/>
                <a:cs typeface="Arial" panose="020B0604020202020204" pitchFamily="34" charset="0"/>
              </a:rPr>
              <a:t>O</a:t>
            </a:r>
            <a:r>
              <a:rPr lang="en-US" altLang="ja-JP" sz="1200" dirty="0">
                <a:latin typeface="Arial" panose="020B0604020202020204" pitchFamily="34" charset="0"/>
                <a:cs typeface="Arial" panose="020B0604020202020204" pitchFamily="34" charset="0"/>
              </a:rPr>
              <a:t>”</a:t>
            </a:r>
            <a:r>
              <a:rPr lang="ja-JP" altLang="en-US" sz="1200"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Actually performed        </a:t>
            </a:r>
          </a:p>
          <a:p>
            <a:r>
              <a:rPr lang="en-US" altLang="ja-JP" sz="1200" dirty="0">
                <a:latin typeface="Arial" panose="020B0604020202020204" pitchFamily="34" charset="0"/>
                <a:cs typeface="Arial" panose="020B0604020202020204" pitchFamily="34" charset="0"/>
              </a:rPr>
              <a:t>              “</a:t>
            </a:r>
            <a:r>
              <a:rPr lang="en-US" altLang="ja-JP" sz="1200" b="1"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a:t>
            </a:r>
            <a:r>
              <a:rPr lang="ja-JP" altLang="en-US" sz="1200" dirty="0">
                <a:latin typeface="Arial" panose="020B0604020202020204" pitchFamily="34" charset="0"/>
                <a:cs typeface="Arial" panose="020B0604020202020204" pitchFamily="34" charset="0"/>
              </a:rPr>
              <a:t>：</a:t>
            </a:r>
            <a:r>
              <a:rPr lang="en-US" altLang="ja-JP" sz="1200" dirty="0">
                <a:latin typeface="Arial" panose="020B0604020202020204" pitchFamily="34" charset="0"/>
                <a:cs typeface="Arial" panose="020B0604020202020204" pitchFamily="34" charset="0"/>
              </a:rPr>
              <a:t>Not performed </a:t>
            </a:r>
          </a:p>
          <a:p>
            <a:r>
              <a:rPr lang="en-US" altLang="ja-JP" sz="1200" dirty="0">
                <a:latin typeface="Arial" panose="020B0604020202020204" pitchFamily="34" charset="0"/>
                <a:cs typeface="Arial" panose="020B0604020202020204" pitchFamily="34" charset="0"/>
              </a:rPr>
              <a:t>              If additional explanation is required, add a comment No.</a:t>
            </a:r>
          </a:p>
          <a:p>
            <a:endParaRPr lang="en-US" altLang="ja-JP" sz="1200" dirty="0">
              <a:latin typeface="Arial" panose="020B0604020202020204" pitchFamily="34" charset="0"/>
              <a:cs typeface="Arial" panose="020B0604020202020204" pitchFamily="34" charset="0"/>
            </a:endParaRPr>
          </a:p>
          <a:p>
            <a:r>
              <a:rPr lang="en-US" altLang="ja-JP" sz="1200" b="1" dirty="0">
                <a:latin typeface="Arial" panose="020B0604020202020204" pitchFamily="34" charset="0"/>
                <a:cs typeface="Arial" panose="020B0604020202020204" pitchFamily="34" charset="0"/>
              </a:rPr>
              <a:t>2b-12) </a:t>
            </a:r>
            <a:r>
              <a:rPr lang="en-US" altLang="ja-JP" sz="1200" dirty="0">
                <a:latin typeface="Arial" panose="020B0604020202020204" pitchFamily="34" charset="0"/>
                <a:cs typeface="Arial" panose="020B0604020202020204" pitchFamily="34" charset="0"/>
              </a:rPr>
              <a:t>If the qualification has been completed, </a:t>
            </a:r>
          </a:p>
          <a:p>
            <a:r>
              <a:rPr lang="en-US" altLang="ja-JP" sz="1200" dirty="0">
                <a:latin typeface="Arial" panose="020B0604020202020204" pitchFamily="34" charset="0"/>
                <a:cs typeface="Arial" panose="020B0604020202020204" pitchFamily="34" charset="0"/>
              </a:rPr>
              <a:t>            the results need to be submitted </a:t>
            </a:r>
          </a:p>
          <a:p>
            <a:r>
              <a:rPr lang="en-US" altLang="ja-JP" sz="1200" dirty="0">
                <a:latin typeface="Arial" panose="020B0604020202020204" pitchFamily="34" charset="0"/>
                <a:cs typeface="Arial" panose="020B0604020202020204" pitchFamily="34" charset="0"/>
              </a:rPr>
              <a:t>            as summarized evidence documents. </a:t>
            </a:r>
          </a:p>
          <a:p>
            <a:r>
              <a:rPr lang="en-US" altLang="ja-JP" sz="1200" dirty="0">
                <a:latin typeface="Arial" panose="020B0604020202020204" pitchFamily="34" charset="0"/>
                <a:cs typeface="Arial" panose="020B0604020202020204" pitchFamily="34" charset="0"/>
              </a:rPr>
              <a:t>            If the result is not yet available, </a:t>
            </a:r>
          </a:p>
          <a:p>
            <a:r>
              <a:rPr lang="en-US" altLang="ja-JP" sz="1200" dirty="0">
                <a:latin typeface="Arial" panose="020B0604020202020204" pitchFamily="34" charset="0"/>
                <a:cs typeface="Arial" panose="020B0604020202020204" pitchFamily="34" charset="0"/>
              </a:rPr>
              <a:t>            provide the expected completion date.</a:t>
            </a:r>
          </a:p>
          <a:p>
            <a:endParaRPr lang="en-US" altLang="ja-JP" sz="1400" b="1" dirty="0"/>
          </a:p>
          <a:p>
            <a:r>
              <a:rPr lang="en-US" altLang="ja-JP" sz="1200" b="1" dirty="0">
                <a:latin typeface="Arial" panose="020B0604020202020204" pitchFamily="34" charset="0"/>
                <a:cs typeface="Arial" panose="020B0604020202020204" pitchFamily="34" charset="0"/>
              </a:rPr>
              <a:t>2b-13) </a:t>
            </a:r>
            <a:r>
              <a:rPr lang="en-US" altLang="ja-JP" sz="1200" dirty="0">
                <a:latin typeface="Arial" panose="020B0604020202020204" pitchFamily="34" charset="0"/>
                <a:cs typeface="Arial" panose="020B0604020202020204" pitchFamily="34" charset="0"/>
              </a:rPr>
              <a:t>Write additional comments </a:t>
            </a:r>
          </a:p>
          <a:p>
            <a:r>
              <a:rPr lang="en-US" altLang="ja-JP" sz="1200" dirty="0">
                <a:latin typeface="Arial" panose="020B0604020202020204" pitchFamily="34" charset="0"/>
                <a:cs typeface="Arial" panose="020B0604020202020204" pitchFamily="34" charset="0"/>
              </a:rPr>
              <a:t>            with regards to the comment No. in 2b-11).</a:t>
            </a:r>
          </a:p>
        </p:txBody>
      </p:sp>
      <p:sp>
        <p:nvSpPr>
          <p:cNvPr id="10" name="正方形/長方形 9">
            <a:extLst>
              <a:ext uri="{FF2B5EF4-FFF2-40B4-BE49-F238E27FC236}">
                <a16:creationId xmlns:a16="http://schemas.microsoft.com/office/drawing/2014/main" id="{6567B708-417C-4194-9AAC-6D6E2AAD5B87}"/>
              </a:ext>
            </a:extLst>
          </p:cNvPr>
          <p:cNvSpPr/>
          <p:nvPr/>
        </p:nvSpPr>
        <p:spPr>
          <a:xfrm>
            <a:off x="2008671" y="4107777"/>
            <a:ext cx="3773003" cy="6928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矢印コネクタ 24">
            <a:extLst>
              <a:ext uri="{FF2B5EF4-FFF2-40B4-BE49-F238E27FC236}">
                <a16:creationId xmlns:a16="http://schemas.microsoft.com/office/drawing/2014/main" id="{89B70EF2-0AA8-48FC-A070-3E773635614D}"/>
              </a:ext>
            </a:extLst>
          </p:cNvPr>
          <p:cNvCxnSpPr>
            <a:cxnSpLocks/>
          </p:cNvCxnSpPr>
          <p:nvPr/>
        </p:nvCxnSpPr>
        <p:spPr>
          <a:xfrm flipV="1">
            <a:off x="1667487" y="4368040"/>
            <a:ext cx="282575" cy="9146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09CA7123-2F09-471D-AFE4-5561F9B8C2B0}"/>
              </a:ext>
            </a:extLst>
          </p:cNvPr>
          <p:cNvSpPr/>
          <p:nvPr/>
        </p:nvSpPr>
        <p:spPr>
          <a:xfrm>
            <a:off x="1979347" y="3387483"/>
            <a:ext cx="5269178" cy="24154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D1989402-FB6E-43B3-BFC4-326B47CC815A}"/>
              </a:ext>
            </a:extLst>
          </p:cNvPr>
          <p:cNvSpPr/>
          <p:nvPr/>
        </p:nvSpPr>
        <p:spPr>
          <a:xfrm>
            <a:off x="2638426" y="3067051"/>
            <a:ext cx="4606628" cy="3233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正方形/長方形 27">
            <a:extLst>
              <a:ext uri="{FF2B5EF4-FFF2-40B4-BE49-F238E27FC236}">
                <a16:creationId xmlns:a16="http://schemas.microsoft.com/office/drawing/2014/main" id="{F9FE1AEB-E0DD-4F58-8251-C29248A7FA88}"/>
              </a:ext>
            </a:extLst>
          </p:cNvPr>
          <p:cNvSpPr/>
          <p:nvPr/>
        </p:nvSpPr>
        <p:spPr>
          <a:xfrm>
            <a:off x="2611543" y="2291669"/>
            <a:ext cx="4633510" cy="5367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 name="直線矢印コネクタ 28">
            <a:extLst>
              <a:ext uri="{FF2B5EF4-FFF2-40B4-BE49-F238E27FC236}">
                <a16:creationId xmlns:a16="http://schemas.microsoft.com/office/drawing/2014/main" id="{920D285A-371A-4E20-AE9C-24538F5F923E}"/>
              </a:ext>
            </a:extLst>
          </p:cNvPr>
          <p:cNvCxnSpPr>
            <a:cxnSpLocks/>
          </p:cNvCxnSpPr>
          <p:nvPr/>
        </p:nvCxnSpPr>
        <p:spPr>
          <a:xfrm>
            <a:off x="2308595" y="2475036"/>
            <a:ext cx="263575"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F71B6EDD-BB70-4350-BA65-D95A6137D842}"/>
              </a:ext>
            </a:extLst>
          </p:cNvPr>
          <p:cNvCxnSpPr>
            <a:cxnSpLocks/>
          </p:cNvCxnSpPr>
          <p:nvPr/>
        </p:nvCxnSpPr>
        <p:spPr>
          <a:xfrm>
            <a:off x="1698386" y="3546155"/>
            <a:ext cx="23867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33" name="グループ化 32"/>
          <p:cNvGrpSpPr/>
          <p:nvPr/>
        </p:nvGrpSpPr>
        <p:grpSpPr>
          <a:xfrm>
            <a:off x="1700249" y="2310699"/>
            <a:ext cx="711200" cy="307777"/>
            <a:chOff x="6553348" y="3652876"/>
            <a:chExt cx="711200" cy="307777"/>
          </a:xfrm>
        </p:grpSpPr>
        <p:sp>
          <p:nvSpPr>
            <p:cNvPr id="34" name="楕円 33">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35" name="テキスト ボックス 34">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2b-8</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6" name="グループ化 35"/>
          <p:cNvGrpSpPr/>
          <p:nvPr/>
        </p:nvGrpSpPr>
        <p:grpSpPr>
          <a:xfrm>
            <a:off x="951775" y="2683264"/>
            <a:ext cx="953369" cy="307777"/>
            <a:chOff x="6553347" y="3652876"/>
            <a:chExt cx="835441" cy="307777"/>
          </a:xfrm>
        </p:grpSpPr>
        <p:sp>
          <p:nvSpPr>
            <p:cNvPr id="37" name="楕円 36">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38" name="テキスト ボックス 37">
              <a:extLst>
                <a:ext uri="{FF2B5EF4-FFF2-40B4-BE49-F238E27FC236}">
                  <a16:creationId xmlns:a16="http://schemas.microsoft.com/office/drawing/2014/main" id="{D3B0E08F-66B0-4F43-953A-B5CCD9DA7670}"/>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2b-9</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9" name="グループ化 38"/>
          <p:cNvGrpSpPr/>
          <p:nvPr/>
        </p:nvGrpSpPr>
        <p:grpSpPr>
          <a:xfrm>
            <a:off x="4407853" y="3106589"/>
            <a:ext cx="953369" cy="307777"/>
            <a:chOff x="6553347" y="3652876"/>
            <a:chExt cx="835441" cy="307777"/>
          </a:xfrm>
        </p:grpSpPr>
        <p:sp>
          <p:nvSpPr>
            <p:cNvPr id="40" name="楕円 39">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41" name="テキスト ボックス 40">
              <a:extLst>
                <a:ext uri="{FF2B5EF4-FFF2-40B4-BE49-F238E27FC236}">
                  <a16:creationId xmlns:a16="http://schemas.microsoft.com/office/drawing/2014/main" id="{D3B0E08F-66B0-4F43-953A-B5CCD9DA7670}"/>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2b-10</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42" name="グループ化 41"/>
          <p:cNvGrpSpPr/>
          <p:nvPr/>
        </p:nvGrpSpPr>
        <p:grpSpPr>
          <a:xfrm>
            <a:off x="975270" y="3411258"/>
            <a:ext cx="953369" cy="307777"/>
            <a:chOff x="6538658" y="3652876"/>
            <a:chExt cx="835441" cy="307777"/>
          </a:xfrm>
        </p:grpSpPr>
        <p:sp>
          <p:nvSpPr>
            <p:cNvPr id="43" name="楕円 42">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44" name="テキスト ボックス 43">
              <a:extLst>
                <a:ext uri="{FF2B5EF4-FFF2-40B4-BE49-F238E27FC236}">
                  <a16:creationId xmlns:a16="http://schemas.microsoft.com/office/drawing/2014/main" id="{D3B0E08F-66B0-4F43-953A-B5CCD9DA7670}"/>
                </a:ext>
              </a:extLst>
            </p:cNvPr>
            <p:cNvSpPr txBox="1"/>
            <p:nvPr/>
          </p:nvSpPr>
          <p:spPr>
            <a:xfrm>
              <a:off x="6538658"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2b-11</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45" name="グループ化 44"/>
          <p:cNvGrpSpPr/>
          <p:nvPr/>
        </p:nvGrpSpPr>
        <p:grpSpPr>
          <a:xfrm>
            <a:off x="996693" y="3750131"/>
            <a:ext cx="953369" cy="307777"/>
            <a:chOff x="6553347" y="3652876"/>
            <a:chExt cx="835441" cy="307777"/>
          </a:xfrm>
        </p:grpSpPr>
        <p:sp>
          <p:nvSpPr>
            <p:cNvPr id="46" name="楕円 45">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47" name="テキスト ボックス 46">
              <a:extLst>
                <a:ext uri="{FF2B5EF4-FFF2-40B4-BE49-F238E27FC236}">
                  <a16:creationId xmlns:a16="http://schemas.microsoft.com/office/drawing/2014/main" id="{D3B0E08F-66B0-4F43-953A-B5CCD9DA7670}"/>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2b-12</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48" name="グループ化 47"/>
          <p:cNvGrpSpPr/>
          <p:nvPr/>
        </p:nvGrpSpPr>
        <p:grpSpPr>
          <a:xfrm>
            <a:off x="983694" y="4321368"/>
            <a:ext cx="953369" cy="307777"/>
            <a:chOff x="6553347" y="3652876"/>
            <a:chExt cx="835441" cy="307777"/>
          </a:xfrm>
        </p:grpSpPr>
        <p:sp>
          <p:nvSpPr>
            <p:cNvPr id="49" name="楕円 48">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0" name="テキスト ボックス 49">
              <a:extLst>
                <a:ext uri="{FF2B5EF4-FFF2-40B4-BE49-F238E27FC236}">
                  <a16:creationId xmlns:a16="http://schemas.microsoft.com/office/drawing/2014/main" id="{D3B0E08F-66B0-4F43-953A-B5CCD9DA7670}"/>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2b-13</a:t>
              </a:r>
              <a:endParaRPr lang="ja-JP" altLang="en-US" sz="1400" dirty="0">
                <a:solidFill>
                  <a:srgbClr val="FF0000"/>
                </a:solidFill>
                <a:latin typeface="Segoe UI" panose="020B0502040204020203" pitchFamily="34" charset="0"/>
                <a:cs typeface="Segoe UI" panose="020B0502040204020203" pitchFamily="34" charset="0"/>
              </a:endParaRPr>
            </a:p>
          </p:txBody>
        </p:sp>
      </p:grpSp>
      <p:sp>
        <p:nvSpPr>
          <p:cNvPr id="54" name="テキスト ボックス 53">
            <a:extLst>
              <a:ext uri="{FF2B5EF4-FFF2-40B4-BE49-F238E27FC236}">
                <a16:creationId xmlns:a16="http://schemas.microsoft.com/office/drawing/2014/main" id="{C03EFC56-E1D5-42DD-BD1D-9685204C759A}"/>
              </a:ext>
            </a:extLst>
          </p:cNvPr>
          <p:cNvSpPr txBox="1"/>
          <p:nvPr/>
        </p:nvSpPr>
        <p:spPr>
          <a:xfrm>
            <a:off x="145218" y="5833173"/>
            <a:ext cx="6755767" cy="830997"/>
          </a:xfrm>
          <a:prstGeom prst="rect">
            <a:avLst/>
          </a:prstGeom>
          <a:solidFill>
            <a:schemeClr val="bg1">
              <a:lumMod val="95000"/>
            </a:schemeClr>
          </a:solidFill>
        </p:spPr>
        <p:txBody>
          <a:bodyPr wrap="square" rtlCol="0">
            <a:spAutoFit/>
          </a:bodyPr>
          <a:lstStyle/>
          <a:p>
            <a:r>
              <a:rPr lang="en-US" altLang="ja-JP" sz="1200" dirty="0">
                <a:latin typeface="Arial" panose="020B0604020202020204" pitchFamily="34" charset="0"/>
                <a:cs typeface="Arial" panose="020B0604020202020204" pitchFamily="34" charset="0"/>
              </a:rPr>
              <a:t>*Either the test method specified in ZVEI </a:t>
            </a:r>
            <a:r>
              <a:rPr lang="en-US" altLang="ja-JP" sz="1200" dirty="0" err="1">
                <a:latin typeface="Arial" panose="020B0604020202020204" pitchFamily="34" charset="0"/>
                <a:cs typeface="Arial" panose="020B0604020202020204" pitchFamily="34" charset="0"/>
              </a:rPr>
              <a:t>DeQuMa</a:t>
            </a:r>
            <a:r>
              <a:rPr lang="en-US" altLang="ja-JP" sz="1200" dirty="0">
                <a:latin typeface="Arial" panose="020B0604020202020204" pitchFamily="34" charset="0"/>
                <a:cs typeface="Arial" panose="020B0604020202020204" pitchFamily="34" charset="0"/>
              </a:rPr>
              <a:t> or “degradation sign analysis” method specified in JEITA EDR-4716 is available for the evaluation. For “@” (critical test item), the judgement on “degradation sign analysis” is possible based on the ECU maker's agreement and the confirmation result by the experts of Semiconductor makers.</a:t>
            </a:r>
            <a:r>
              <a:rPr lang="ja-JP" altLang="ja-JP" sz="1200" dirty="0">
                <a:latin typeface="Arial" panose="020B0604020202020204" pitchFamily="34" charset="0"/>
                <a:cs typeface="Arial" panose="020B0604020202020204" pitchFamily="34" charset="0"/>
              </a:rPr>
              <a:t>　</a:t>
            </a:r>
            <a:endParaRPr lang="en-US" altLang="ja-JP" sz="1200" dirty="0">
              <a:latin typeface="Arial" panose="020B0604020202020204" pitchFamily="34" charset="0"/>
              <a:cs typeface="Arial" panose="020B0604020202020204" pitchFamily="34" charset="0"/>
            </a:endParaRPr>
          </a:p>
        </p:txBody>
      </p:sp>
      <p:sp>
        <p:nvSpPr>
          <p:cNvPr id="5" name="正方形/長方形 4">
            <a:extLst>
              <a:ext uri="{FF2B5EF4-FFF2-40B4-BE49-F238E27FC236}">
                <a16:creationId xmlns:a16="http://schemas.microsoft.com/office/drawing/2014/main" id="{C87D12BB-E07C-C117-00B5-876E0AA43423}"/>
              </a:ext>
            </a:extLst>
          </p:cNvPr>
          <p:cNvSpPr/>
          <p:nvPr/>
        </p:nvSpPr>
        <p:spPr>
          <a:xfrm>
            <a:off x="49502" y="2989915"/>
            <a:ext cx="2588923" cy="40975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8293E3BC-AB7C-6E3B-FD7C-C5AEA2661DDF}"/>
              </a:ext>
            </a:extLst>
          </p:cNvPr>
          <p:cNvSpPr/>
          <p:nvPr/>
        </p:nvSpPr>
        <p:spPr>
          <a:xfrm>
            <a:off x="2009775" y="3648075"/>
            <a:ext cx="638174" cy="4000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矢印コネクタ 6">
            <a:extLst>
              <a:ext uri="{FF2B5EF4-FFF2-40B4-BE49-F238E27FC236}">
                <a16:creationId xmlns:a16="http://schemas.microsoft.com/office/drawing/2014/main" id="{554EEA6B-C34B-398D-59BE-F5031A84ED6D}"/>
              </a:ext>
            </a:extLst>
          </p:cNvPr>
          <p:cNvCxnSpPr>
            <a:cxnSpLocks/>
          </p:cNvCxnSpPr>
          <p:nvPr/>
        </p:nvCxnSpPr>
        <p:spPr>
          <a:xfrm>
            <a:off x="1730266" y="3869453"/>
            <a:ext cx="23867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2C988C2D-E910-E940-703A-90804342CDE7}"/>
              </a:ext>
            </a:extLst>
          </p:cNvPr>
          <p:cNvSpPr txBox="1"/>
          <p:nvPr/>
        </p:nvSpPr>
        <p:spPr>
          <a:xfrm>
            <a:off x="33829" y="55349"/>
            <a:ext cx="6526991" cy="584775"/>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en-US" altLang="ja-JP" sz="1600" dirty="0">
                <a:latin typeface="Arial" panose="020B0604020202020204" pitchFamily="34" charset="0"/>
                <a:cs typeface="Arial" panose="020B0604020202020204" pitchFamily="34" charset="0"/>
              </a:rPr>
              <a:t>“2b. Verification of combination risk and definition of </a:t>
            </a:r>
          </a:p>
          <a:p>
            <a:r>
              <a:rPr lang="en-US" altLang="ja-JP" sz="1600" dirty="0">
                <a:latin typeface="Arial" panose="020B0604020202020204" pitchFamily="34" charset="0"/>
                <a:cs typeface="Arial" panose="020B0604020202020204" pitchFamily="34" charset="0"/>
              </a:rPr>
              <a:t>        evaluation items” (2/2)</a:t>
            </a:r>
            <a:endParaRPr lang="ja-JP" altLang="en-US" sz="1600" dirty="0">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401B9DF9-5CBA-FD8F-3912-444A496E6CCF}"/>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4027608793"/>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00"/>
        </a:solidFill>
        <a:ln>
          <a:solidFill>
            <a:schemeClr val="tx1">
              <a:lumMod val="50000"/>
              <a:lumOff val="50000"/>
            </a:schemeClr>
          </a:solidFill>
        </a:ln>
      </a:spPr>
      <a:bodyPr rtlCol="0" anchor="t"/>
      <a:lstStyle>
        <a:defPPr algn="l">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D16887B7B4BF48963EFAAEF0928B15" ma:contentTypeVersion="18" ma:contentTypeDescription="Create a new document." ma:contentTypeScope="" ma:versionID="db5ebdf4c5531bfe602a48710bac90e5">
  <xsd:schema xmlns:xsd="http://www.w3.org/2001/XMLSchema" xmlns:xs="http://www.w3.org/2001/XMLSchema" xmlns:p="http://schemas.microsoft.com/office/2006/metadata/properties" xmlns:ns3="ac84d93c-511f-4c32-8e3f-312a0da873ee" xmlns:ns4="cc946f7c-ddd4-46a2-9fb1-c4f1b0c2276b" targetNamespace="http://schemas.microsoft.com/office/2006/metadata/properties" ma:root="true" ma:fieldsID="dc23d239452a3410deed0a6a6495505a" ns3:_="" ns4:_="">
    <xsd:import namespace="ac84d93c-511f-4c32-8e3f-312a0da873ee"/>
    <xsd:import namespace="cc946f7c-ddd4-46a2-9fb1-c4f1b0c2276b"/>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84d93c-511f-4c32-8e3f-312a0da873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c946f7c-ddd4-46a2-9fb1-c4f1b0c2276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ac84d93c-511f-4c32-8e3f-312a0da873ee" xsi:nil="true"/>
  </documentManagement>
</p:properties>
</file>

<file path=customXml/itemProps1.xml><?xml version="1.0" encoding="utf-8"?>
<ds:datastoreItem xmlns:ds="http://schemas.openxmlformats.org/officeDocument/2006/customXml" ds:itemID="{BA13D75F-3D62-49FE-8593-96DE633175BC}">
  <ds:schemaRefs>
    <ds:schemaRef ds:uri="http://schemas.microsoft.com/sharepoint/v3/contenttype/forms"/>
  </ds:schemaRefs>
</ds:datastoreItem>
</file>

<file path=customXml/itemProps2.xml><?xml version="1.0" encoding="utf-8"?>
<ds:datastoreItem xmlns:ds="http://schemas.openxmlformats.org/officeDocument/2006/customXml" ds:itemID="{990059D8-F590-4A3F-970E-A7CB1C0CF4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84d93c-511f-4c32-8e3f-312a0da873ee"/>
    <ds:schemaRef ds:uri="cc946f7c-ddd4-46a2-9fb1-c4f1b0c227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2AF8643-B5DD-45C8-AF51-98AF2140892D}">
  <ds:schemaRefs>
    <ds:schemaRef ds:uri="ac84d93c-511f-4c32-8e3f-312a0da873ee"/>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cc946f7c-ddd4-46a2-9fb1-c4f1b0c2276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6461</TotalTime>
  <Words>1581</Words>
  <Application>Microsoft Office PowerPoint</Application>
  <PresentationFormat>ワイド画面</PresentationFormat>
  <Paragraphs>183</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游ゴシック</vt:lpstr>
      <vt:lpstr>游ゴシック Light</vt:lpstr>
      <vt:lpstr>Arial</vt:lpstr>
      <vt:lpstr>Segoe UI</vt:lpstr>
      <vt:lpstr>Office テーマ</vt:lpstr>
      <vt:lpstr>Multi-Resource Differential Evaluation Sheet Tutorial</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HONDA R&amp;D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Natsuko Iwasaki (岩崎 夏子)</dc:creator>
  <cp:lastModifiedBy>横森 綾子</cp:lastModifiedBy>
  <cp:revision>391</cp:revision>
  <cp:lastPrinted>2024-04-05T07:17:13Z</cp:lastPrinted>
  <dcterms:created xsi:type="dcterms:W3CDTF">2020-09-10T04:45:36Z</dcterms:created>
  <dcterms:modified xsi:type="dcterms:W3CDTF">2024-06-04T04:34:38Z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f8e20e6-048a-4bad-a26b-318dd1cd4d47_Enabled">
    <vt:lpwstr>true</vt:lpwstr>
  </property>
  <property fmtid="{D5CDD505-2E9C-101B-9397-08002B2CF9AE}" pid="3" name="MSIP_Label_1f8e20e6-048a-4bad-a26b-318dd1cd4d47_SetDate">
    <vt:lpwstr>2024-01-09T06:36:42Z</vt:lpwstr>
  </property>
  <property fmtid="{D5CDD505-2E9C-101B-9397-08002B2CF9AE}" pid="4" name="MSIP_Label_1f8e20e6-048a-4bad-a26b-318dd1cd4d47_Method">
    <vt:lpwstr>Privileged</vt:lpwstr>
  </property>
  <property fmtid="{D5CDD505-2E9C-101B-9397-08002B2CF9AE}" pid="5" name="MSIP_Label_1f8e20e6-048a-4bad-a26b-318dd1cd4d47_Name">
    <vt:lpwstr>1f8e20e6-048a-4bad-a26b-318dd1cd4d47</vt:lpwstr>
  </property>
  <property fmtid="{D5CDD505-2E9C-101B-9397-08002B2CF9AE}" pid="6" name="MSIP_Label_1f8e20e6-048a-4bad-a26b-318dd1cd4d47_SiteId">
    <vt:lpwstr>66c65d8a-9158-4521-a2d8-664963db48e4</vt:lpwstr>
  </property>
  <property fmtid="{D5CDD505-2E9C-101B-9397-08002B2CF9AE}" pid="7" name="MSIP_Label_1f8e20e6-048a-4bad-a26b-318dd1cd4d47_ActionId">
    <vt:lpwstr>80e08a22-6a81-4047-8a29-08b1eecadf46</vt:lpwstr>
  </property>
  <property fmtid="{D5CDD505-2E9C-101B-9397-08002B2CF9AE}" pid="8" name="MSIP_Label_1f8e20e6-048a-4bad-a26b-318dd1cd4d47_ContentBits">
    <vt:lpwstr>0</vt:lpwstr>
  </property>
  <property fmtid="{D5CDD505-2E9C-101B-9397-08002B2CF9AE}" pid="9" name="ContentTypeId">
    <vt:lpwstr>0x010100AFD16887B7B4BF48963EFAAEF0928B15</vt:lpwstr>
  </property>
</Properties>
</file>